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92" r:id="rId3"/>
  </p:sldMasterIdLst>
  <p:notesMasterIdLst>
    <p:notesMasterId r:id="rId25"/>
  </p:notesMasterIdLst>
  <p:sldIdLst>
    <p:sldId id="256" r:id="rId4"/>
    <p:sldId id="257" r:id="rId5"/>
    <p:sldId id="280" r:id="rId6"/>
    <p:sldId id="302" r:id="rId7"/>
    <p:sldId id="303" r:id="rId8"/>
    <p:sldId id="304" r:id="rId9"/>
    <p:sldId id="306" r:id="rId10"/>
    <p:sldId id="307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20" r:id="rId22"/>
    <p:sldId id="321" r:id="rId23"/>
    <p:sldId id="300" r:id="rId24"/>
  </p:sldIdLst>
  <p:sldSz cx="18288000" cy="10287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Bebas Neue Cyrillic" panose="020B0604020202020204" charset="0"/>
      <p:regular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Roboto" panose="020B0604020202020204" charset="0"/>
      <p:regular r:id="rId33"/>
      <p:bold r:id="rId34"/>
      <p:italic r:id="rId35"/>
      <p:boldItalic r:id="rId36"/>
    </p:embeddedFont>
    <p:embeddedFont>
      <p:font typeface="Roboto Condensed" panose="020B0604020202020204" charset="0"/>
      <p:regular r:id="rId37"/>
      <p:bold r:id="rId38"/>
      <p:italic r:id="rId39"/>
      <p:boldItalic r:id="rId40"/>
    </p:embeddedFont>
    <p:embeddedFont>
      <p:font typeface="Open Sans" panose="020B0604020202020204" charset="0"/>
      <p:regular r:id="rId41"/>
      <p:bold r:id="rId42"/>
      <p:italic r:id="rId43"/>
      <p:boldItalic r:id="rId44"/>
    </p:embeddedFont>
    <p:embeddedFont>
      <p:font typeface="Verdana" panose="020B0604030504040204" pitchFamily="34" charset="0"/>
      <p:regular r:id="rId45"/>
      <p:bold r:id="rId46"/>
      <p:italic r:id="rId47"/>
      <p:boldItalic r:id="rId48"/>
    </p:embeddedFont>
    <p:embeddedFont>
      <p:font typeface="Open Sans Bold" panose="020B0604020202020204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4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7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Количество</a:t>
            </a:r>
            <a:r>
              <a:rPr lang="ru-RU" baseline="0" dirty="0" smtClean="0"/>
              <a:t> пар «наставник –наставляемый»</a:t>
            </a:r>
            <a:endParaRPr lang="ru-RU" dirty="0"/>
          </a:p>
        </c:rich>
      </c:tx>
      <c:layout>
        <c:manualLayout>
          <c:xMode val="edge"/>
          <c:yMode val="edge"/>
          <c:x val="2.0932250656167977E-2"/>
          <c:y val="2.18749999999999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2020-2021 уч.г.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EA-47FE-B584-9F5DDB1F49A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2021-2022 уч.г.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EA-47FE-B584-9F5DDB1F49A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2022-2023 уч.г.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3EA-47FE-B584-9F5DDB1F49A8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2023-2024 уч.г.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7-4277-939B-721E793968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169232"/>
        <c:axId val="206161744"/>
      </c:barChart>
      <c:catAx>
        <c:axId val="206169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6161744"/>
        <c:crosses val="autoZero"/>
        <c:auto val="1"/>
        <c:lblAlgn val="ctr"/>
        <c:lblOffset val="100"/>
        <c:noMultiLvlLbl val="0"/>
      </c:catAx>
      <c:valAx>
        <c:axId val="2061617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06169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FD198-89F4-4D28-BCB6-9382AC333E16}" type="datetimeFigureOut">
              <a:rPr lang="ru-RU" smtClean="0"/>
              <a:t>28.12.2023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8C066-3768-40FD-BFA1-32238B8C2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803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267001-F5EE-4B01-ADD9-95392EA1E1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898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44CC777-6BA2-40D2-9A82-AD403FA4F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595"/>
            </a:lvl1pPr>
            <a:lvl2pPr marL="684931" indent="0" algn="ctr">
              <a:buNone/>
              <a:defRPr sz="2996"/>
            </a:lvl2pPr>
            <a:lvl3pPr marL="1369863" indent="0" algn="ctr">
              <a:buNone/>
              <a:defRPr sz="2697"/>
            </a:lvl3pPr>
            <a:lvl4pPr marL="2054794" indent="0" algn="ctr">
              <a:buNone/>
              <a:defRPr sz="2397"/>
            </a:lvl4pPr>
            <a:lvl5pPr marL="2739725" indent="0" algn="ctr">
              <a:buNone/>
              <a:defRPr sz="2397"/>
            </a:lvl5pPr>
            <a:lvl6pPr marL="3424657" indent="0" algn="ctr">
              <a:buNone/>
              <a:defRPr sz="2397"/>
            </a:lvl6pPr>
            <a:lvl7pPr marL="4109588" indent="0" algn="ctr">
              <a:buNone/>
              <a:defRPr sz="2397"/>
            </a:lvl7pPr>
            <a:lvl8pPr marL="4794519" indent="0" algn="ctr">
              <a:buNone/>
              <a:defRPr sz="2397"/>
            </a:lvl8pPr>
            <a:lvl9pPr marL="5479451" indent="0" algn="ctr">
              <a:buNone/>
              <a:defRPr sz="2397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FA2BC8-F9FC-47B4-B94E-984652D79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pPr/>
              <a:t>28.12.2023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158127-7E67-4DC3-A9CF-380C6A5B5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CFB686-854A-4D91-AAF2-24DD33CC1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69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ый треугольник 5">
            <a:extLst>
              <a:ext uri="{FF2B5EF4-FFF2-40B4-BE49-F238E27FC236}">
                <a16:creationId xmlns:a16="http://schemas.microsoft.com/office/drawing/2014/main" id="{5172288B-DE9D-43F6-AE1D-DFA58F3C84F8}"/>
              </a:ext>
            </a:extLst>
          </p:cNvPr>
          <p:cNvSpPr/>
          <p:nvPr userDrawn="1"/>
        </p:nvSpPr>
        <p:spPr>
          <a:xfrm>
            <a:off x="0" y="7182000"/>
            <a:ext cx="2898000" cy="3105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697" dirty="0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7882EBE0-0097-4756-884D-F8521A0145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5771" y="350045"/>
            <a:ext cx="8708231" cy="9720262"/>
          </a:xfrm>
        </p:spPr>
        <p:txBody>
          <a:bodyPr/>
          <a:lstStyle/>
          <a:p>
            <a:endParaRPr lang="ru-RU"/>
          </a:p>
        </p:txBody>
      </p: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BD000A37-5141-407E-A504-C96A56279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EE674FD9-79E8-4C83-8018-2847114B94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03120" y="3793333"/>
            <a:ext cx="11139488" cy="3576638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684931" indent="0">
              <a:buFontTx/>
              <a:buNone/>
              <a:defRPr/>
            </a:lvl2pPr>
            <a:lvl3pPr marL="1369863" indent="0">
              <a:buFontTx/>
              <a:buNone/>
              <a:defRPr/>
            </a:lvl3pPr>
            <a:lvl4pPr marL="2054794" indent="0">
              <a:buFontTx/>
              <a:buNone/>
              <a:defRPr/>
            </a:lvl4pPr>
            <a:lvl5pPr marL="2739725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1511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ый треугольник 6">
            <a:extLst>
              <a:ext uri="{FF2B5EF4-FFF2-40B4-BE49-F238E27FC236}">
                <a16:creationId xmlns:a16="http://schemas.microsoft.com/office/drawing/2014/main" id="{F8FE08DD-35D4-4F6D-9D3E-895549AFA462}"/>
              </a:ext>
            </a:extLst>
          </p:cNvPr>
          <p:cNvSpPr/>
          <p:nvPr userDrawn="1"/>
        </p:nvSpPr>
        <p:spPr>
          <a:xfrm>
            <a:off x="0" y="7182000"/>
            <a:ext cx="2898000" cy="3105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697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EF7D0-8129-458F-9F1A-BA56AAF68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3447F0-A2FC-4139-A746-423895CBB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9324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ый треугольник 6">
            <a:extLst>
              <a:ext uri="{FF2B5EF4-FFF2-40B4-BE49-F238E27FC236}">
                <a16:creationId xmlns:a16="http://schemas.microsoft.com/office/drawing/2014/main" id="{F8FE08DD-35D4-4F6D-9D3E-895549AFA462}"/>
              </a:ext>
            </a:extLst>
          </p:cNvPr>
          <p:cNvSpPr/>
          <p:nvPr userDrawn="1"/>
        </p:nvSpPr>
        <p:spPr>
          <a:xfrm rot="16200000">
            <a:off x="15286500" y="7285500"/>
            <a:ext cx="2898000" cy="3105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697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EF7D0-8129-458F-9F1A-BA56AAF68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3447F0-A2FC-4139-A746-423895CBB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7800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EF7D0-8129-458F-9F1A-BA56AAF68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3447F0-A2FC-4139-A746-423895CBB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96AF94-0451-4B41-960A-AE014E9C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pPr/>
              <a:t>28.12.2023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2D3EF2-51A0-4DA7-88AA-E1FA1562E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90037A-9CFB-48E5-9E34-0A14EDE64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10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9DC742-0D31-49BB-8235-E8F23687E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898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B7A22E-3771-4390-9794-7F14D95DF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0"/>
          </a:xfrm>
        </p:spPr>
        <p:txBody>
          <a:bodyPr/>
          <a:lstStyle>
            <a:lvl1pPr marL="0" indent="0">
              <a:buNone/>
              <a:defRPr sz="3595">
                <a:solidFill>
                  <a:schemeClr val="tx1">
                    <a:tint val="75000"/>
                  </a:schemeClr>
                </a:solidFill>
              </a:defRPr>
            </a:lvl1pPr>
            <a:lvl2pPr marL="684931" indent="0">
              <a:buNone/>
              <a:defRPr sz="2996">
                <a:solidFill>
                  <a:schemeClr val="tx1">
                    <a:tint val="75000"/>
                  </a:schemeClr>
                </a:solidFill>
              </a:defRPr>
            </a:lvl2pPr>
            <a:lvl3pPr marL="1369863" indent="0">
              <a:buNone/>
              <a:defRPr sz="2697">
                <a:solidFill>
                  <a:schemeClr val="tx1">
                    <a:tint val="75000"/>
                  </a:schemeClr>
                </a:solidFill>
              </a:defRPr>
            </a:lvl3pPr>
            <a:lvl4pPr marL="2054794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4pPr>
            <a:lvl5pPr marL="2739725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5pPr>
            <a:lvl6pPr marL="3424657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6pPr>
            <a:lvl7pPr marL="4109588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7pPr>
            <a:lvl8pPr marL="4794519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8pPr>
            <a:lvl9pPr marL="5479451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951B10-84CC-412A-B18B-E5D7BFE13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pPr/>
              <a:t>28.12.2023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6FA339-92AB-4D93-B605-E9C0B0E7E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FCBD1A-83E7-45B8-95AE-AE44F1080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23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5DC75D-06B2-46E5-A96B-A1468A218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AE6E6F-2E09-401B-B461-D6DF215D16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0FA403A-15C6-49C6-8CC5-8F9664A128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3F06EE-74D4-48BE-B81A-5C34F61BB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pPr/>
              <a:t>28.12.2023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53AD41-416F-495E-A3FD-85E02F264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E8F414-2898-41DB-BD73-B506B16F7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65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5BF822-D25A-4089-8B09-6CDFC6C72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FA1F7A-5EC7-4EDE-B41D-E76BE82B3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1" cy="1235868"/>
          </a:xfrm>
        </p:spPr>
        <p:txBody>
          <a:bodyPr anchor="b"/>
          <a:lstStyle>
            <a:lvl1pPr marL="0" indent="0">
              <a:buNone/>
              <a:defRPr sz="3595" b="1"/>
            </a:lvl1pPr>
            <a:lvl2pPr marL="684931" indent="0">
              <a:buNone/>
              <a:defRPr sz="2996" b="1"/>
            </a:lvl2pPr>
            <a:lvl3pPr marL="1369863" indent="0">
              <a:buNone/>
              <a:defRPr sz="2697" b="1"/>
            </a:lvl3pPr>
            <a:lvl4pPr marL="2054794" indent="0">
              <a:buNone/>
              <a:defRPr sz="2397" b="1"/>
            </a:lvl4pPr>
            <a:lvl5pPr marL="2739725" indent="0">
              <a:buNone/>
              <a:defRPr sz="2397" b="1"/>
            </a:lvl5pPr>
            <a:lvl6pPr marL="3424657" indent="0">
              <a:buNone/>
              <a:defRPr sz="2397" b="1"/>
            </a:lvl6pPr>
            <a:lvl7pPr marL="4109588" indent="0">
              <a:buNone/>
              <a:defRPr sz="2397" b="1"/>
            </a:lvl7pPr>
            <a:lvl8pPr marL="4794519" indent="0">
              <a:buNone/>
              <a:defRPr sz="2397" b="1"/>
            </a:lvl8pPr>
            <a:lvl9pPr marL="5479451" indent="0">
              <a:buNone/>
              <a:defRPr sz="239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1A2486-CBD9-47F2-85CB-E75E70743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9BFCC3-815F-46C2-8BBD-B33697BD34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4"/>
            <a:ext cx="7774782" cy="1235868"/>
          </a:xfrm>
        </p:spPr>
        <p:txBody>
          <a:bodyPr anchor="b"/>
          <a:lstStyle>
            <a:lvl1pPr marL="0" indent="0">
              <a:buNone/>
              <a:defRPr sz="3595" b="1"/>
            </a:lvl1pPr>
            <a:lvl2pPr marL="684931" indent="0">
              <a:buNone/>
              <a:defRPr sz="2996" b="1"/>
            </a:lvl2pPr>
            <a:lvl3pPr marL="1369863" indent="0">
              <a:buNone/>
              <a:defRPr sz="2697" b="1"/>
            </a:lvl3pPr>
            <a:lvl4pPr marL="2054794" indent="0">
              <a:buNone/>
              <a:defRPr sz="2397" b="1"/>
            </a:lvl4pPr>
            <a:lvl5pPr marL="2739725" indent="0">
              <a:buNone/>
              <a:defRPr sz="2397" b="1"/>
            </a:lvl5pPr>
            <a:lvl6pPr marL="3424657" indent="0">
              <a:buNone/>
              <a:defRPr sz="2397" b="1"/>
            </a:lvl6pPr>
            <a:lvl7pPr marL="4109588" indent="0">
              <a:buNone/>
              <a:defRPr sz="2397" b="1"/>
            </a:lvl7pPr>
            <a:lvl8pPr marL="4794519" indent="0">
              <a:buNone/>
              <a:defRPr sz="2397" b="1"/>
            </a:lvl8pPr>
            <a:lvl9pPr marL="5479451" indent="0">
              <a:buNone/>
              <a:defRPr sz="239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6C052B-8DDE-4435-89D0-37FEADE5B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E4CBDAB-0EC1-4397-917A-7260217BC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pPr/>
              <a:t>28.12.2023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848E488-94C4-4695-A96B-BD92D0FE9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89685D5-D9B9-4084-9444-3F5DFFF8D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5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CAB533-743E-4972-9281-AA80F8DE8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E27A4BD-2D2A-438C-8009-834074645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pPr/>
              <a:t>28.12.2023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593BC4F-92E4-4734-99DC-E5A245F34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2D59C2-0660-44F2-8B51-CACB66F9A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7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ECE69F-178E-4786-B1D6-461B25E34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pPr/>
              <a:t>28.12.2023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5DB0CCE-2BB7-4FE6-9F6D-0F849019D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60DEABB-F5A0-404E-81BE-A2C6C1A7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56E4A42-AE58-43D5-A1E5-C2A90FAEF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4424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0ABFC8D9-3E46-4244-BCF8-DF828263A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3500"/>
            <a:ext cx="17919000" cy="1712274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6" name="Рисунок 6">
            <a:extLst>
              <a:ext uri="{FF2B5EF4-FFF2-40B4-BE49-F238E27FC236}">
                <a16:creationId xmlns:a16="http://schemas.microsoft.com/office/drawing/2014/main" id="{D5ACAE7A-E405-438C-BF4B-A37C1D7BBD2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089000" y="3118501"/>
            <a:ext cx="7830000" cy="6345000"/>
          </a:xfrm>
        </p:spPr>
      </p:sp>
    </p:spTree>
    <p:extLst>
      <p:ext uri="{BB962C8B-B14F-4D97-AF65-F5344CB8AC3E}">
        <p14:creationId xmlns:p14="http://schemas.microsoft.com/office/powerpoint/2010/main" val="165814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0ABFC8D9-3E46-4244-BCF8-DF828263A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3500"/>
            <a:ext cx="17919000" cy="1712274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6" name="Рисунок 6">
            <a:extLst>
              <a:ext uri="{FF2B5EF4-FFF2-40B4-BE49-F238E27FC236}">
                <a16:creationId xmlns:a16="http://schemas.microsoft.com/office/drawing/2014/main" id="{D5ACAE7A-E405-438C-BF4B-A37C1D7BBD2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4000" y="3051000"/>
            <a:ext cx="7830000" cy="6345000"/>
          </a:xfrm>
        </p:spPr>
      </p:sp>
    </p:spTree>
    <p:extLst>
      <p:ext uri="{BB962C8B-B14F-4D97-AF65-F5344CB8AC3E}">
        <p14:creationId xmlns:p14="http://schemas.microsoft.com/office/powerpoint/2010/main" val="14603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>
            <a:extLst>
              <a:ext uri="{FF2B5EF4-FFF2-40B4-BE49-F238E27FC236}">
                <a16:creationId xmlns:a16="http://schemas.microsoft.com/office/drawing/2014/main" id="{0B504799-5A5B-4904-96F0-E39EDC0290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578896"/>
            <a:ext cx="18288000" cy="770810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89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BA0536-C2F3-45FD-BCE9-A7664FF11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79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DCB672-9A39-4592-A702-905A663DE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7"/>
          </a:xfrm>
        </p:spPr>
        <p:txBody>
          <a:bodyPr/>
          <a:lstStyle>
            <a:lvl1pPr>
              <a:defRPr sz="4794"/>
            </a:lvl1pPr>
            <a:lvl2pPr>
              <a:defRPr sz="4195"/>
            </a:lvl2pPr>
            <a:lvl3pPr>
              <a:defRPr sz="3595"/>
            </a:lvl3pPr>
            <a:lvl4pPr>
              <a:defRPr sz="2996"/>
            </a:lvl4pPr>
            <a:lvl5pPr>
              <a:defRPr sz="2996"/>
            </a:lvl5pPr>
            <a:lvl6pPr>
              <a:defRPr sz="2996"/>
            </a:lvl6pPr>
            <a:lvl7pPr>
              <a:defRPr sz="2996"/>
            </a:lvl7pPr>
            <a:lvl8pPr>
              <a:defRPr sz="2996"/>
            </a:lvl8pPr>
            <a:lvl9pPr>
              <a:defRPr sz="299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00B59B-B30F-4BCA-BF7C-138210157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397"/>
            </a:lvl1pPr>
            <a:lvl2pPr marL="684931" indent="0">
              <a:buNone/>
              <a:defRPr sz="2097"/>
            </a:lvl2pPr>
            <a:lvl3pPr marL="1369863" indent="0">
              <a:buNone/>
              <a:defRPr sz="1798"/>
            </a:lvl3pPr>
            <a:lvl4pPr marL="2054794" indent="0">
              <a:buNone/>
              <a:defRPr sz="1498"/>
            </a:lvl4pPr>
            <a:lvl5pPr marL="2739725" indent="0">
              <a:buNone/>
              <a:defRPr sz="1498"/>
            </a:lvl5pPr>
            <a:lvl6pPr marL="3424657" indent="0">
              <a:buNone/>
              <a:defRPr sz="1498"/>
            </a:lvl6pPr>
            <a:lvl7pPr marL="4109588" indent="0">
              <a:buNone/>
              <a:defRPr sz="1498"/>
            </a:lvl7pPr>
            <a:lvl8pPr marL="4794519" indent="0">
              <a:buNone/>
              <a:defRPr sz="1498"/>
            </a:lvl8pPr>
            <a:lvl9pPr marL="5479451" indent="0">
              <a:buNone/>
              <a:defRPr sz="149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11AE46-CD71-40A2-B051-FED4CF251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pPr/>
              <a:t>28.12.2023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7D472E-4D2E-4B58-B26C-A5C6E9B9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590CE5-E95F-4274-817F-D56AE118E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54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9CC03-CB65-4A4C-90D3-F02B507A0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79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4C3BF4E-7FD7-4E97-ADD2-17103BBDAF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9"/>
            <a:ext cx="9258300" cy="7310437"/>
          </a:xfrm>
        </p:spPr>
        <p:txBody>
          <a:bodyPr/>
          <a:lstStyle>
            <a:lvl1pPr marL="0" indent="0">
              <a:buNone/>
              <a:defRPr sz="4794"/>
            </a:lvl1pPr>
            <a:lvl2pPr marL="684931" indent="0">
              <a:buNone/>
              <a:defRPr sz="4195"/>
            </a:lvl2pPr>
            <a:lvl3pPr marL="1369863" indent="0">
              <a:buNone/>
              <a:defRPr sz="3595"/>
            </a:lvl3pPr>
            <a:lvl4pPr marL="2054794" indent="0">
              <a:buNone/>
              <a:defRPr sz="2996"/>
            </a:lvl4pPr>
            <a:lvl5pPr marL="2739725" indent="0">
              <a:buNone/>
              <a:defRPr sz="2996"/>
            </a:lvl5pPr>
            <a:lvl6pPr marL="3424657" indent="0">
              <a:buNone/>
              <a:defRPr sz="2996"/>
            </a:lvl6pPr>
            <a:lvl7pPr marL="4109588" indent="0">
              <a:buNone/>
              <a:defRPr sz="2996"/>
            </a:lvl7pPr>
            <a:lvl8pPr marL="4794519" indent="0">
              <a:buNone/>
              <a:defRPr sz="2996"/>
            </a:lvl8pPr>
            <a:lvl9pPr marL="5479451" indent="0">
              <a:buNone/>
              <a:defRPr sz="2996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CE1139-B009-4241-B0C4-BF93CB876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397"/>
            </a:lvl1pPr>
            <a:lvl2pPr marL="684931" indent="0">
              <a:buNone/>
              <a:defRPr sz="2097"/>
            </a:lvl2pPr>
            <a:lvl3pPr marL="1369863" indent="0">
              <a:buNone/>
              <a:defRPr sz="1798"/>
            </a:lvl3pPr>
            <a:lvl4pPr marL="2054794" indent="0">
              <a:buNone/>
              <a:defRPr sz="1498"/>
            </a:lvl4pPr>
            <a:lvl5pPr marL="2739725" indent="0">
              <a:buNone/>
              <a:defRPr sz="1498"/>
            </a:lvl5pPr>
            <a:lvl6pPr marL="3424657" indent="0">
              <a:buNone/>
              <a:defRPr sz="1498"/>
            </a:lvl6pPr>
            <a:lvl7pPr marL="4109588" indent="0">
              <a:buNone/>
              <a:defRPr sz="1498"/>
            </a:lvl7pPr>
            <a:lvl8pPr marL="4794519" indent="0">
              <a:buNone/>
              <a:defRPr sz="1498"/>
            </a:lvl8pPr>
            <a:lvl9pPr marL="5479451" indent="0">
              <a:buNone/>
              <a:defRPr sz="149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1306DD-CDF6-4C8F-8EAA-8585BA36E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pPr/>
              <a:t>28.12.2023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E83B16-91E8-4F91-A8A9-2286EF49B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500BC4-2676-4C2C-A56B-8495420F6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66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BFDEE6-9163-4FA6-9C33-9D0B1D96F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CFD921-B66F-4B9F-8D0C-B14325FE9F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DD6FEE-737C-4DE7-A07A-B8500FB8C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pPr/>
              <a:t>28.12.2023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8FE9F1-30AE-46C1-A8C8-4B7D5FFC7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45E6A3-691A-440E-94B6-E4165602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54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B71DFBC-935C-41DF-9AF9-A79F2BD809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FC04AF-1DA1-4817-ACF7-5A110AD3A0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DFD425-2E61-4F50-9A02-6256A3497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pPr/>
              <a:t>28.12.2023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833F48-4BE3-401E-8EAC-ED423D3D4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E6C580-1988-45AF-BDB1-7BCACEB9D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4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721462-A9E1-4536-9F2D-B2F8F2185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2" y="547688"/>
            <a:ext cx="15773399" cy="198834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D1B458C-BFE5-4FED-890B-A3C81CBD9E00}"/>
              </a:ext>
            </a:extLst>
          </p:cNvPr>
          <p:cNvSpPr/>
          <p:nvPr userDrawn="1"/>
        </p:nvSpPr>
        <p:spPr>
          <a:xfrm>
            <a:off x="0" y="1"/>
            <a:ext cx="18288000" cy="14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697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74EC097-BE1E-47C5-A4A4-558BFD9F9C06}"/>
              </a:ext>
            </a:extLst>
          </p:cNvPr>
          <p:cNvSpPr/>
          <p:nvPr userDrawn="1"/>
        </p:nvSpPr>
        <p:spPr>
          <a:xfrm>
            <a:off x="18675" y="10158638"/>
            <a:ext cx="18288000" cy="148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697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CD6CA42-8F84-4EF7-AC44-C6D7CA7B5256}"/>
              </a:ext>
            </a:extLst>
          </p:cNvPr>
          <p:cNvGrpSpPr/>
          <p:nvPr userDrawn="1"/>
        </p:nvGrpSpPr>
        <p:grpSpPr>
          <a:xfrm>
            <a:off x="1" y="74250"/>
            <a:ext cx="4267125" cy="411750"/>
            <a:chOff x="5228062" y="49500"/>
            <a:chExt cx="2844750" cy="274500"/>
          </a:xfrm>
          <a:solidFill>
            <a:schemeClr val="tx2"/>
          </a:solidFill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EF73193D-4957-4A8F-A457-261D1530DEC3}"/>
                </a:ext>
              </a:extLst>
            </p:cNvPr>
            <p:cNvSpPr/>
            <p:nvPr userDrawn="1"/>
          </p:nvSpPr>
          <p:spPr>
            <a:xfrm>
              <a:off x="5228062" y="49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697" dirty="0"/>
            </a:p>
          </p:txBody>
        </p:sp>
        <p:sp>
          <p:nvSpPr>
            <p:cNvPr id="11" name="Блок-схема: объединение 10">
              <a:extLst>
                <a:ext uri="{FF2B5EF4-FFF2-40B4-BE49-F238E27FC236}">
                  <a16:creationId xmlns:a16="http://schemas.microsoft.com/office/drawing/2014/main" id="{9CA2CB59-7E2E-4FE6-B4DA-BC82267C4973}"/>
                </a:ext>
              </a:extLst>
            </p:cNvPr>
            <p:cNvSpPr/>
            <p:nvPr userDrawn="1"/>
          </p:nvSpPr>
          <p:spPr>
            <a:xfrm>
              <a:off x="7465312" y="495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697"/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F77822EB-8A6C-4A70-8594-303E6651250C}"/>
              </a:ext>
            </a:extLst>
          </p:cNvPr>
          <p:cNvGrpSpPr/>
          <p:nvPr userDrawn="1"/>
        </p:nvGrpSpPr>
        <p:grpSpPr>
          <a:xfrm>
            <a:off x="14073976" y="9895388"/>
            <a:ext cx="4267125" cy="411750"/>
            <a:chOff x="9347250" y="6571200"/>
            <a:chExt cx="2844750" cy="274500"/>
          </a:xfrm>
          <a:solidFill>
            <a:schemeClr val="tx2"/>
          </a:solidFill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1DA2A97F-749F-48D2-AE48-5762F540EF28}"/>
                </a:ext>
              </a:extLst>
            </p:cNvPr>
            <p:cNvSpPr/>
            <p:nvPr userDrawn="1"/>
          </p:nvSpPr>
          <p:spPr>
            <a:xfrm>
              <a:off x="9651000" y="65712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697" dirty="0"/>
            </a:p>
          </p:txBody>
        </p:sp>
        <p:sp>
          <p:nvSpPr>
            <p:cNvPr id="14" name="Блок-схема: объединение 13">
              <a:extLst>
                <a:ext uri="{FF2B5EF4-FFF2-40B4-BE49-F238E27FC236}">
                  <a16:creationId xmlns:a16="http://schemas.microsoft.com/office/drawing/2014/main" id="{3E93E1D6-3B3B-47F6-966E-B20E50008B90}"/>
                </a:ext>
              </a:extLst>
            </p:cNvPr>
            <p:cNvSpPr/>
            <p:nvPr userDrawn="1"/>
          </p:nvSpPr>
          <p:spPr>
            <a:xfrm rot="10800000">
              <a:off x="9347250" y="65712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697"/>
            </a:p>
          </p:txBody>
        </p:sp>
      </p:grpSp>
      <p:sp>
        <p:nvSpPr>
          <p:cNvPr id="16" name="Текст 18">
            <a:extLst>
              <a:ext uri="{FF2B5EF4-FFF2-40B4-BE49-F238E27FC236}">
                <a16:creationId xmlns:a16="http://schemas.microsoft.com/office/drawing/2014/main" id="{57C0137E-3F0D-4D70-B2CA-0E5AD27AD1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57302" y="3050383"/>
            <a:ext cx="15666245" cy="6074568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684931" indent="0">
              <a:buNone/>
              <a:defRPr>
                <a:solidFill>
                  <a:schemeClr val="accent1"/>
                </a:solidFill>
              </a:defRPr>
            </a:lvl2pPr>
            <a:lvl3pPr marL="1369863" indent="0">
              <a:buNone/>
              <a:defRPr>
                <a:solidFill>
                  <a:schemeClr val="accent1"/>
                </a:solidFill>
              </a:defRPr>
            </a:lvl3pPr>
            <a:lvl4pPr marL="2054794" indent="0">
              <a:buNone/>
              <a:defRPr>
                <a:solidFill>
                  <a:schemeClr val="accent1"/>
                </a:solidFill>
              </a:defRPr>
            </a:lvl4pPr>
            <a:lvl5pPr marL="2739725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1948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721462-A9E1-4536-9F2D-B2F8F2185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2" y="547688"/>
            <a:ext cx="15773399" cy="198834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6" name="Текст 18">
            <a:extLst>
              <a:ext uri="{FF2B5EF4-FFF2-40B4-BE49-F238E27FC236}">
                <a16:creationId xmlns:a16="http://schemas.microsoft.com/office/drawing/2014/main" id="{57C0137E-3F0D-4D70-B2CA-0E5AD27AD1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57302" y="3050383"/>
            <a:ext cx="15666245" cy="6074568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684931" indent="0">
              <a:buNone/>
              <a:defRPr>
                <a:solidFill>
                  <a:schemeClr val="accent1"/>
                </a:solidFill>
              </a:defRPr>
            </a:lvl2pPr>
            <a:lvl3pPr marL="1369863" indent="0">
              <a:buNone/>
              <a:defRPr>
                <a:solidFill>
                  <a:schemeClr val="accent1"/>
                </a:solidFill>
              </a:defRPr>
            </a:lvl3pPr>
            <a:lvl4pPr marL="2054794" indent="0">
              <a:buNone/>
              <a:defRPr>
                <a:solidFill>
                  <a:schemeClr val="accent1"/>
                </a:solidFill>
              </a:defRPr>
            </a:lvl4pPr>
            <a:lvl5pPr marL="2739725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46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C31BDB-50F3-43CA-877E-F9C7672D8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74453DF6-9509-45CB-BD4E-84F90C1C9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AF27442-62D0-4CA6-81B4-B7FDDA51A9A2}"/>
              </a:ext>
            </a:extLst>
          </p:cNvPr>
          <p:cNvSpPr/>
          <p:nvPr userDrawn="1"/>
        </p:nvSpPr>
        <p:spPr>
          <a:xfrm>
            <a:off x="0" y="1"/>
            <a:ext cx="18288000" cy="14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697">
              <a:solidFill>
                <a:schemeClr val="accent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1FD6AC4-0F96-4D40-B8AD-EF85E9EDE11D}"/>
              </a:ext>
            </a:extLst>
          </p:cNvPr>
          <p:cNvSpPr/>
          <p:nvPr userDrawn="1"/>
        </p:nvSpPr>
        <p:spPr>
          <a:xfrm>
            <a:off x="0" y="10138500"/>
            <a:ext cx="18288000" cy="14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697">
              <a:solidFill>
                <a:schemeClr val="accent1"/>
              </a:solidFill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73640FF5-D492-4210-9DE4-D7B66426125F}"/>
              </a:ext>
            </a:extLst>
          </p:cNvPr>
          <p:cNvGrpSpPr/>
          <p:nvPr userDrawn="1"/>
        </p:nvGrpSpPr>
        <p:grpSpPr>
          <a:xfrm>
            <a:off x="14020876" y="56970"/>
            <a:ext cx="4267125" cy="429030"/>
            <a:chOff x="9347250" y="37980"/>
            <a:chExt cx="2844750" cy="286020"/>
          </a:xfrm>
          <a:solidFill>
            <a:schemeClr val="accent1"/>
          </a:solidFill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062B47E0-EF90-4ECC-A73E-6E5DA1F62FCD}"/>
                </a:ext>
              </a:extLst>
            </p:cNvPr>
            <p:cNvSpPr/>
            <p:nvPr userDrawn="1"/>
          </p:nvSpPr>
          <p:spPr>
            <a:xfrm>
              <a:off x="9651000" y="49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697" dirty="0">
                <a:solidFill>
                  <a:schemeClr val="accent1"/>
                </a:solidFill>
              </a:endParaRPr>
            </a:p>
          </p:txBody>
        </p:sp>
        <p:sp>
          <p:nvSpPr>
            <p:cNvPr id="14" name="Блок-схема: объединение 13">
              <a:extLst>
                <a:ext uri="{FF2B5EF4-FFF2-40B4-BE49-F238E27FC236}">
                  <a16:creationId xmlns:a16="http://schemas.microsoft.com/office/drawing/2014/main" id="{2FC4DE4B-558A-425B-A23E-B63E93533558}"/>
                </a:ext>
              </a:extLst>
            </p:cNvPr>
            <p:cNvSpPr/>
            <p:nvPr userDrawn="1"/>
          </p:nvSpPr>
          <p:spPr>
            <a:xfrm>
              <a:off x="9347250" y="3798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697">
                <a:solidFill>
                  <a:schemeClr val="accent1"/>
                </a:solidFill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D1C3AA05-E7C7-4C27-A908-2E47AFEBA600}"/>
              </a:ext>
            </a:extLst>
          </p:cNvPr>
          <p:cNvGrpSpPr/>
          <p:nvPr userDrawn="1"/>
        </p:nvGrpSpPr>
        <p:grpSpPr>
          <a:xfrm>
            <a:off x="-52875" y="9875250"/>
            <a:ext cx="4267125" cy="411750"/>
            <a:chOff x="-35250" y="6583500"/>
            <a:chExt cx="2844750" cy="274500"/>
          </a:xfrm>
          <a:solidFill>
            <a:schemeClr val="accent1"/>
          </a:solidFill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D94BF255-53E4-439B-83D0-7DE93A9900DD}"/>
                </a:ext>
              </a:extLst>
            </p:cNvPr>
            <p:cNvSpPr/>
            <p:nvPr userDrawn="1"/>
          </p:nvSpPr>
          <p:spPr>
            <a:xfrm>
              <a:off x="-35250" y="6583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697" dirty="0">
                <a:solidFill>
                  <a:schemeClr val="accent1"/>
                </a:solidFill>
              </a:endParaRPr>
            </a:p>
          </p:txBody>
        </p:sp>
        <p:sp>
          <p:nvSpPr>
            <p:cNvPr id="17" name="Блок-схема: объединение 16">
              <a:extLst>
                <a:ext uri="{FF2B5EF4-FFF2-40B4-BE49-F238E27FC236}">
                  <a16:creationId xmlns:a16="http://schemas.microsoft.com/office/drawing/2014/main" id="{E38044D4-D5F4-4E1E-8B74-E24D6E7B2929}"/>
                </a:ext>
              </a:extLst>
            </p:cNvPr>
            <p:cNvSpPr/>
            <p:nvPr userDrawn="1"/>
          </p:nvSpPr>
          <p:spPr>
            <a:xfrm rot="10800000">
              <a:off x="2202000" y="65835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697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395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устой слайд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81E132A-DAAE-4C5A-9799-9BEDDD0FBE67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697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5ABEC81-0435-44F8-AC84-9AA06776E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E9A5681-179B-43EF-A41E-7921E27CA6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7300" y="3186113"/>
            <a:ext cx="15773400" cy="22955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684931" indent="0">
              <a:buNone/>
              <a:defRPr>
                <a:solidFill>
                  <a:schemeClr val="bg1"/>
                </a:solidFill>
              </a:defRPr>
            </a:lvl2pPr>
            <a:lvl3pPr marL="1369863" indent="0">
              <a:buNone/>
              <a:defRPr>
                <a:solidFill>
                  <a:schemeClr val="bg1"/>
                </a:solidFill>
              </a:defRPr>
            </a:lvl3pPr>
            <a:lvl4pPr marL="2054794" indent="0">
              <a:buNone/>
              <a:defRPr>
                <a:solidFill>
                  <a:schemeClr val="bg1"/>
                </a:solidFill>
              </a:defRPr>
            </a:lvl4pPr>
            <a:lvl5pPr marL="27397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4074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/>
          <p:cNvSpPr/>
          <p:nvPr userDrawn="1"/>
        </p:nvSpPr>
        <p:spPr>
          <a:xfrm>
            <a:off x="6096000" y="4800600"/>
            <a:ext cx="12192000" cy="2743200"/>
          </a:xfrm>
          <a:custGeom>
            <a:avLst/>
            <a:gdLst>
              <a:gd name="connsiteX0" fmla="*/ 0 w 8128000"/>
              <a:gd name="connsiteY0" fmla="*/ 0 h 1828800"/>
              <a:gd name="connsiteX1" fmla="*/ 4064000 w 8128000"/>
              <a:gd name="connsiteY1" fmla="*/ 0 h 1828800"/>
              <a:gd name="connsiteX2" fmla="*/ 8128000 w 8128000"/>
              <a:gd name="connsiteY2" fmla="*/ 0 h 1828800"/>
              <a:gd name="connsiteX3" fmla="*/ 8128000 w 8128000"/>
              <a:gd name="connsiteY3" fmla="*/ 1828800 h 1828800"/>
              <a:gd name="connsiteX4" fmla="*/ 4064000 w 8128000"/>
              <a:gd name="connsiteY4" fmla="*/ 1828800 h 1828800"/>
              <a:gd name="connsiteX5" fmla="*/ 0 w 8128000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8000" h="1828800">
                <a:moveTo>
                  <a:pt x="0" y="0"/>
                </a:moveTo>
                <a:lnTo>
                  <a:pt x="4064000" y="0"/>
                </a:lnTo>
                <a:lnTo>
                  <a:pt x="8128000" y="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0" y="18288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3600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3"/>
          </p:nvPr>
        </p:nvSpPr>
        <p:spPr>
          <a:xfrm>
            <a:off x="0" y="2057400"/>
            <a:ext cx="12193524" cy="5486400"/>
          </a:xfrm>
          <a:custGeom>
            <a:avLst/>
            <a:gdLst>
              <a:gd name="connsiteX0" fmla="*/ 0 w 8129016"/>
              <a:gd name="connsiteY0" fmla="*/ 0 h 3657600"/>
              <a:gd name="connsiteX1" fmla="*/ 8129016 w 8129016"/>
              <a:gd name="connsiteY1" fmla="*/ 0 h 3657600"/>
              <a:gd name="connsiteX2" fmla="*/ 8129016 w 8129016"/>
              <a:gd name="connsiteY2" fmla="*/ 1828800 h 3657600"/>
              <a:gd name="connsiteX3" fmla="*/ 8128000 w 8129016"/>
              <a:gd name="connsiteY3" fmla="*/ 1828800 h 3657600"/>
              <a:gd name="connsiteX4" fmla="*/ 4064000 w 8129016"/>
              <a:gd name="connsiteY4" fmla="*/ 1828800 h 3657600"/>
              <a:gd name="connsiteX5" fmla="*/ 4064000 w 8129016"/>
              <a:gd name="connsiteY5" fmla="*/ 3657600 h 3657600"/>
              <a:gd name="connsiteX6" fmla="*/ 0 w 8129016"/>
              <a:gd name="connsiteY6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29016" h="3657600">
                <a:moveTo>
                  <a:pt x="0" y="0"/>
                </a:moveTo>
                <a:lnTo>
                  <a:pt x="8129016" y="0"/>
                </a:lnTo>
                <a:lnTo>
                  <a:pt x="8129016" y="182880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4064000" y="3657600"/>
                </a:lnTo>
                <a:lnTo>
                  <a:pt x="0" y="36576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2192000" y="2057400"/>
            <a:ext cx="6096000" cy="274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3600"/>
          </a:p>
        </p:txBody>
      </p:sp>
      <p:sp>
        <p:nvSpPr>
          <p:cNvPr id="12" name="Rectangle 11"/>
          <p:cNvSpPr/>
          <p:nvPr userDrawn="1"/>
        </p:nvSpPr>
        <p:spPr>
          <a:xfrm>
            <a:off x="6096000" y="7543800"/>
            <a:ext cx="6096000" cy="2743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3600"/>
          </a:p>
        </p:txBody>
      </p:sp>
      <p:sp>
        <p:nvSpPr>
          <p:cNvPr id="13" name="Rectangle 12"/>
          <p:cNvSpPr/>
          <p:nvPr userDrawn="1"/>
        </p:nvSpPr>
        <p:spPr>
          <a:xfrm>
            <a:off x="12192000" y="7543800"/>
            <a:ext cx="6096000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36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0" y="4838179"/>
            <a:ext cx="12192000" cy="1601466"/>
          </a:xfrm>
          <a:prstGeom prst="rect">
            <a:avLst/>
          </a:prstGeom>
        </p:spPr>
        <p:txBody>
          <a:bodyPr lIns="205740" rIns="342900" anchor="b">
            <a:noAutofit/>
          </a:bodyPr>
          <a:lstStyle>
            <a:lvl1pPr algn="l">
              <a:defRPr sz="6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00" y="9534524"/>
            <a:ext cx="6096000" cy="547688"/>
          </a:xfrm>
          <a:prstGeom prst="rect">
            <a:avLst/>
          </a:prstGeom>
        </p:spPr>
        <p:txBody>
          <a:bodyPr rIns="342900"/>
          <a:lstStyle>
            <a:lvl1pPr algn="ctr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9534526"/>
            <a:ext cx="60960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00" y="9534526"/>
            <a:ext cx="6096000" cy="54768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0" y="6485406"/>
            <a:ext cx="12192000" cy="611836"/>
          </a:xfrm>
          <a:prstGeom prst="rect">
            <a:avLst/>
          </a:prstGeom>
        </p:spPr>
        <p:txBody>
          <a:bodyPr lIns="205740"/>
          <a:lstStyle>
            <a:lvl1pPr marL="0" indent="0" algn="l">
              <a:buNone/>
              <a:defRPr sz="36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8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04117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>
            <a:spLocks noGrp="1"/>
          </p:cNvSpPr>
          <p:nvPr>
            <p:ph type="ctrTitle"/>
          </p:nvPr>
        </p:nvSpPr>
        <p:spPr>
          <a:xfrm>
            <a:off x="7136525" y="6111993"/>
            <a:ext cx="10446698" cy="1601466"/>
          </a:xfrm>
          <a:prstGeom prst="rect">
            <a:avLst/>
          </a:prstGeom>
        </p:spPr>
        <p:txBody>
          <a:bodyPr lIns="205740" rIns="0" anchor="b">
            <a:noAutofit/>
          </a:bodyPr>
          <a:lstStyle>
            <a:lvl1pPr algn="l">
              <a:defRPr sz="4800" b="1" cap="all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9" name="Subtitle 2"/>
          <p:cNvSpPr>
            <a:spLocks noGrp="1"/>
          </p:cNvSpPr>
          <p:nvPr>
            <p:ph type="subTitle" idx="1"/>
          </p:nvPr>
        </p:nvSpPr>
        <p:spPr>
          <a:xfrm>
            <a:off x="7136525" y="7759218"/>
            <a:ext cx="10446698" cy="611836"/>
          </a:xfrm>
          <a:prstGeom prst="rect">
            <a:avLst/>
          </a:prstGeom>
        </p:spPr>
        <p:txBody>
          <a:bodyPr lIns="205740" rIns="0"/>
          <a:lstStyle>
            <a:lvl1pPr marL="0" indent="0" algn="l">
              <a:buNone/>
              <a:defRPr sz="3600">
                <a:solidFill>
                  <a:schemeClr val="accent3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8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1" name="Freeform: Shape 30"/>
          <p:cNvSpPr/>
          <p:nvPr userDrawn="1"/>
        </p:nvSpPr>
        <p:spPr>
          <a:xfrm rot="5400000">
            <a:off x="-730981" y="4613264"/>
            <a:ext cx="6404722" cy="4942756"/>
          </a:xfrm>
          <a:custGeom>
            <a:avLst/>
            <a:gdLst>
              <a:gd name="connsiteX0" fmla="*/ 0 w 4269815"/>
              <a:gd name="connsiteY0" fmla="*/ 3295170 h 3295170"/>
              <a:gd name="connsiteX1" fmla="*/ 2383562 w 4269815"/>
              <a:gd name="connsiteY1" fmla="*/ 0 h 3295170"/>
              <a:gd name="connsiteX2" fmla="*/ 4269815 w 4269815"/>
              <a:gd name="connsiteY2" fmla="*/ 2529419 h 3295170"/>
              <a:gd name="connsiteX3" fmla="*/ 4269815 w 4269815"/>
              <a:gd name="connsiteY3" fmla="*/ 3295170 h 3295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9815" h="3295170">
                <a:moveTo>
                  <a:pt x="0" y="3295170"/>
                </a:moveTo>
                <a:lnTo>
                  <a:pt x="2383562" y="0"/>
                </a:lnTo>
                <a:lnTo>
                  <a:pt x="4269815" y="2529419"/>
                </a:lnTo>
                <a:lnTo>
                  <a:pt x="4269815" y="329517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360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1" y="2"/>
            <a:ext cx="14943250" cy="7084996"/>
          </a:xfrm>
          <a:custGeom>
            <a:avLst/>
            <a:gdLst>
              <a:gd name="connsiteX0" fmla="*/ 0 w 9962166"/>
              <a:gd name="connsiteY0" fmla="*/ 0 h 4723331"/>
              <a:gd name="connsiteX1" fmla="*/ 9962166 w 9962166"/>
              <a:gd name="connsiteY1" fmla="*/ 0 h 4723331"/>
              <a:gd name="connsiteX2" fmla="*/ 3628293 w 9962166"/>
              <a:gd name="connsiteY2" fmla="*/ 4723331 h 4723331"/>
              <a:gd name="connsiteX3" fmla="*/ 0 w 9962166"/>
              <a:gd name="connsiteY3" fmla="*/ 2098805 h 472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2166" h="4723331">
                <a:moveTo>
                  <a:pt x="0" y="0"/>
                </a:moveTo>
                <a:lnTo>
                  <a:pt x="9962166" y="0"/>
                </a:lnTo>
                <a:lnTo>
                  <a:pt x="3628293" y="4723331"/>
                </a:lnTo>
                <a:lnTo>
                  <a:pt x="0" y="20988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5" name="Freeform: Shape 34"/>
          <p:cNvSpPr/>
          <p:nvPr userDrawn="1"/>
        </p:nvSpPr>
        <p:spPr>
          <a:xfrm rot="10800000" flipV="1">
            <a:off x="2135216" y="7819880"/>
            <a:ext cx="6719032" cy="2467120"/>
          </a:xfrm>
          <a:custGeom>
            <a:avLst/>
            <a:gdLst>
              <a:gd name="connsiteX0" fmla="*/ 2273790 w 4479354"/>
              <a:gd name="connsiteY0" fmla="*/ 0 h 1644747"/>
              <a:gd name="connsiteX1" fmla="*/ 0 w 4479354"/>
              <a:gd name="connsiteY1" fmla="*/ 1644747 h 1644747"/>
              <a:gd name="connsiteX2" fmla="*/ 4479354 w 4479354"/>
              <a:gd name="connsiteY2" fmla="*/ 1644747 h 164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79354" h="1644747">
                <a:moveTo>
                  <a:pt x="2273790" y="0"/>
                </a:moveTo>
                <a:lnTo>
                  <a:pt x="0" y="1644747"/>
                </a:lnTo>
                <a:lnTo>
                  <a:pt x="4479354" y="164474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3600"/>
          </a:p>
        </p:txBody>
      </p:sp>
      <p:sp>
        <p:nvSpPr>
          <p:cNvPr id="10" name="Дата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</p:spTree>
    <p:extLst>
      <p:ext uri="{BB962C8B-B14F-4D97-AF65-F5344CB8AC3E}">
        <p14:creationId xmlns:p14="http://schemas.microsoft.com/office/powerpoint/2010/main" val="25810239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>
            <a:spLocks noGrp="1"/>
          </p:cNvSpPr>
          <p:nvPr>
            <p:ph type="ctrTitle"/>
          </p:nvPr>
        </p:nvSpPr>
        <p:spPr>
          <a:xfrm>
            <a:off x="4931532" y="6111993"/>
            <a:ext cx="12651688" cy="1601466"/>
          </a:xfrm>
          <a:prstGeom prst="rect">
            <a:avLst/>
          </a:prstGeom>
        </p:spPr>
        <p:txBody>
          <a:bodyPr lIns="205740" rIns="0" anchor="b">
            <a:noAutofit/>
          </a:bodyPr>
          <a:lstStyle>
            <a:lvl1pPr algn="l">
              <a:defRPr sz="6600" b="1" cap="all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Subtitle 2"/>
          <p:cNvSpPr>
            <a:spLocks noGrp="1"/>
          </p:cNvSpPr>
          <p:nvPr>
            <p:ph type="subTitle" idx="1"/>
          </p:nvPr>
        </p:nvSpPr>
        <p:spPr>
          <a:xfrm>
            <a:off x="4931532" y="7759220"/>
            <a:ext cx="12651688" cy="650947"/>
          </a:xfrm>
          <a:prstGeom prst="rect">
            <a:avLst/>
          </a:prstGeom>
        </p:spPr>
        <p:txBody>
          <a:bodyPr wrap="square" lIns="205740" rIns="0">
            <a:spAutoFit/>
          </a:bodyPr>
          <a:lstStyle>
            <a:lvl1pPr marL="0" indent="0" algn="l">
              <a:buNone/>
              <a:defRPr sz="4200">
                <a:solidFill>
                  <a:schemeClr val="accent3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8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Freeform: Shape 11"/>
          <p:cNvSpPr/>
          <p:nvPr userDrawn="1"/>
        </p:nvSpPr>
        <p:spPr>
          <a:xfrm rot="5400000">
            <a:off x="-401023" y="6621833"/>
            <a:ext cx="2511886" cy="1709842"/>
          </a:xfrm>
          <a:custGeom>
            <a:avLst/>
            <a:gdLst>
              <a:gd name="connsiteX0" fmla="*/ 0 w 1674590"/>
              <a:gd name="connsiteY0" fmla="*/ 1139893 h 1139894"/>
              <a:gd name="connsiteX1" fmla="*/ 824542 w 1674590"/>
              <a:gd name="connsiteY1" fmla="*/ 0 h 1139894"/>
              <a:gd name="connsiteX2" fmla="*/ 1674590 w 1674590"/>
              <a:gd name="connsiteY2" fmla="*/ 1139894 h 1139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4590" h="1139894">
                <a:moveTo>
                  <a:pt x="0" y="1139893"/>
                </a:moveTo>
                <a:lnTo>
                  <a:pt x="824542" y="0"/>
                </a:lnTo>
                <a:lnTo>
                  <a:pt x="1674590" y="11398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360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" y="2"/>
            <a:ext cx="11710334" cy="7084996"/>
          </a:xfrm>
          <a:custGeom>
            <a:avLst/>
            <a:gdLst>
              <a:gd name="connsiteX0" fmla="*/ 0 w 7806889"/>
              <a:gd name="connsiteY0" fmla="*/ 0 h 4723331"/>
              <a:gd name="connsiteX1" fmla="*/ 7806889 w 7806889"/>
              <a:gd name="connsiteY1" fmla="*/ 0 h 4723331"/>
              <a:gd name="connsiteX2" fmla="*/ 1473016 w 7806889"/>
              <a:gd name="connsiteY2" fmla="*/ 4723331 h 4723331"/>
              <a:gd name="connsiteX3" fmla="*/ 0 w 7806889"/>
              <a:gd name="connsiteY3" fmla="*/ 3657825 h 472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06889" h="4723331">
                <a:moveTo>
                  <a:pt x="0" y="0"/>
                </a:moveTo>
                <a:lnTo>
                  <a:pt x="7806889" y="0"/>
                </a:lnTo>
                <a:lnTo>
                  <a:pt x="1473016" y="4723331"/>
                </a:lnTo>
                <a:lnTo>
                  <a:pt x="0" y="36578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Freeform: Shape 13"/>
          <p:cNvSpPr/>
          <p:nvPr userDrawn="1"/>
        </p:nvSpPr>
        <p:spPr>
          <a:xfrm rot="10800000" flipV="1">
            <a:off x="0" y="7819880"/>
            <a:ext cx="5621332" cy="2467120"/>
          </a:xfrm>
          <a:custGeom>
            <a:avLst/>
            <a:gdLst>
              <a:gd name="connsiteX0" fmla="*/ 2273790 w 3747554"/>
              <a:gd name="connsiteY0" fmla="*/ 0 h 1644747"/>
              <a:gd name="connsiteX1" fmla="*/ 0 w 3747554"/>
              <a:gd name="connsiteY1" fmla="*/ 1644747 h 1644747"/>
              <a:gd name="connsiteX2" fmla="*/ 3747554 w 3747554"/>
              <a:gd name="connsiteY2" fmla="*/ 1644747 h 1644747"/>
              <a:gd name="connsiteX3" fmla="*/ 3747554 w 3747554"/>
              <a:gd name="connsiteY3" fmla="*/ 1099025 h 164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7554" h="1644747">
                <a:moveTo>
                  <a:pt x="2273790" y="0"/>
                </a:moveTo>
                <a:lnTo>
                  <a:pt x="0" y="1644747"/>
                </a:lnTo>
                <a:lnTo>
                  <a:pt x="3747554" y="1644747"/>
                </a:lnTo>
                <a:lnTo>
                  <a:pt x="3747554" y="109902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3600"/>
          </a:p>
        </p:txBody>
      </p:sp>
      <p:sp>
        <p:nvSpPr>
          <p:cNvPr id="40" name="Date Placeholder 3"/>
          <p:cNvSpPr>
            <a:spLocks noGrp="1"/>
          </p:cNvSpPr>
          <p:nvPr>
            <p:ph type="dt" sz="half" idx="11"/>
          </p:nvPr>
        </p:nvSpPr>
        <p:spPr>
          <a:xfrm>
            <a:off x="854920" y="9534524"/>
            <a:ext cx="2897816" cy="547688"/>
          </a:xfrm>
          <a:prstGeom prst="rect">
            <a:avLst/>
          </a:prstGeom>
        </p:spPr>
        <p:txBody>
          <a:bodyPr lIns="0" rIns="0"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41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5621335" y="9534526"/>
            <a:ext cx="8471570" cy="547688"/>
          </a:xfrm>
          <a:prstGeom prst="rect">
            <a:avLst/>
          </a:prstGeom>
        </p:spPr>
        <p:txBody>
          <a:bodyPr/>
          <a:lstStyle>
            <a:lvl1pPr algn="l">
              <a:defRPr cap="none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19" name="Freeform: Shape 18"/>
          <p:cNvSpPr/>
          <p:nvPr userDrawn="1"/>
        </p:nvSpPr>
        <p:spPr>
          <a:xfrm flipV="1">
            <a:off x="11000790" y="1"/>
            <a:ext cx="7287212" cy="4027366"/>
          </a:xfrm>
          <a:custGeom>
            <a:avLst/>
            <a:gdLst>
              <a:gd name="connsiteX0" fmla="*/ 1229424 w 4858141"/>
              <a:gd name="connsiteY0" fmla="*/ 2684911 h 2684911"/>
              <a:gd name="connsiteX1" fmla="*/ 4858141 w 4858141"/>
              <a:gd name="connsiteY1" fmla="*/ 2684911 h 2684911"/>
              <a:gd name="connsiteX2" fmla="*/ 4858141 w 4858141"/>
              <a:gd name="connsiteY2" fmla="*/ 1794066 h 2684911"/>
              <a:gd name="connsiteX3" fmla="*/ 2452345 w 4858141"/>
              <a:gd name="connsiteY3" fmla="*/ 0 h 2684911"/>
              <a:gd name="connsiteX4" fmla="*/ 0 w 4858141"/>
              <a:gd name="connsiteY4" fmla="*/ 1773905 h 268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58141" h="2684911">
                <a:moveTo>
                  <a:pt x="1229424" y="2684911"/>
                </a:moveTo>
                <a:lnTo>
                  <a:pt x="4858141" y="2684911"/>
                </a:lnTo>
                <a:lnTo>
                  <a:pt x="4858141" y="1794066"/>
                </a:lnTo>
                <a:lnTo>
                  <a:pt x="2452345" y="0"/>
                </a:lnTo>
                <a:lnTo>
                  <a:pt x="0" y="177390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360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000484" y="352511"/>
            <a:ext cx="5292588" cy="246515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3200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#00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16285252" y="9534526"/>
            <a:ext cx="1297968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056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/>
          <p:cNvSpPr/>
          <p:nvPr userDrawn="1"/>
        </p:nvSpPr>
        <p:spPr>
          <a:xfrm>
            <a:off x="6096000" y="4800600"/>
            <a:ext cx="12192000" cy="5486400"/>
          </a:xfrm>
          <a:custGeom>
            <a:avLst/>
            <a:gdLst>
              <a:gd name="connsiteX0" fmla="*/ 0 w 8128000"/>
              <a:gd name="connsiteY0" fmla="*/ 0 h 1828800"/>
              <a:gd name="connsiteX1" fmla="*/ 4064000 w 8128000"/>
              <a:gd name="connsiteY1" fmla="*/ 0 h 1828800"/>
              <a:gd name="connsiteX2" fmla="*/ 8128000 w 8128000"/>
              <a:gd name="connsiteY2" fmla="*/ 0 h 1828800"/>
              <a:gd name="connsiteX3" fmla="*/ 8128000 w 8128000"/>
              <a:gd name="connsiteY3" fmla="*/ 1828800 h 1828800"/>
              <a:gd name="connsiteX4" fmla="*/ 4064000 w 8128000"/>
              <a:gd name="connsiteY4" fmla="*/ 1828800 h 1828800"/>
              <a:gd name="connsiteX5" fmla="*/ 0 w 8128000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8000" h="1828800">
                <a:moveTo>
                  <a:pt x="0" y="0"/>
                </a:moveTo>
                <a:lnTo>
                  <a:pt x="4064000" y="0"/>
                </a:lnTo>
                <a:lnTo>
                  <a:pt x="8128000" y="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0" y="18288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3600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3"/>
          </p:nvPr>
        </p:nvSpPr>
        <p:spPr>
          <a:xfrm>
            <a:off x="0" y="2057400"/>
            <a:ext cx="12193524" cy="5486400"/>
          </a:xfrm>
          <a:custGeom>
            <a:avLst/>
            <a:gdLst>
              <a:gd name="connsiteX0" fmla="*/ 0 w 8129016"/>
              <a:gd name="connsiteY0" fmla="*/ 0 h 3657600"/>
              <a:gd name="connsiteX1" fmla="*/ 8129016 w 8129016"/>
              <a:gd name="connsiteY1" fmla="*/ 0 h 3657600"/>
              <a:gd name="connsiteX2" fmla="*/ 8129016 w 8129016"/>
              <a:gd name="connsiteY2" fmla="*/ 1828800 h 3657600"/>
              <a:gd name="connsiteX3" fmla="*/ 8128000 w 8129016"/>
              <a:gd name="connsiteY3" fmla="*/ 1828800 h 3657600"/>
              <a:gd name="connsiteX4" fmla="*/ 4064000 w 8129016"/>
              <a:gd name="connsiteY4" fmla="*/ 1828800 h 3657600"/>
              <a:gd name="connsiteX5" fmla="*/ 4064000 w 8129016"/>
              <a:gd name="connsiteY5" fmla="*/ 3657600 h 3657600"/>
              <a:gd name="connsiteX6" fmla="*/ 0 w 8129016"/>
              <a:gd name="connsiteY6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29016" h="3657600">
                <a:moveTo>
                  <a:pt x="0" y="0"/>
                </a:moveTo>
                <a:lnTo>
                  <a:pt x="8129016" y="0"/>
                </a:lnTo>
                <a:lnTo>
                  <a:pt x="8129016" y="182880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4064000" y="3657600"/>
                </a:lnTo>
                <a:lnTo>
                  <a:pt x="0" y="36576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2192000" y="2057400"/>
            <a:ext cx="6096000" cy="274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36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0" y="5963599"/>
            <a:ext cx="12192000" cy="1601466"/>
          </a:xfrm>
          <a:prstGeom prst="rect">
            <a:avLst/>
          </a:prstGeom>
        </p:spPr>
        <p:txBody>
          <a:bodyPr lIns="205740" rIns="205740" anchor="b">
            <a:noAutofit/>
          </a:bodyPr>
          <a:lstStyle>
            <a:lvl1pPr algn="ctr">
              <a:defRPr sz="66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00" y="9534524"/>
            <a:ext cx="6096000" cy="547688"/>
          </a:xfrm>
          <a:prstGeom prst="rect">
            <a:avLst/>
          </a:prstGeom>
        </p:spPr>
        <p:txBody>
          <a:bodyPr rIns="342900"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9534526"/>
            <a:ext cx="6096000" cy="547688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00" y="9534526"/>
            <a:ext cx="6096000" cy="54768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0" y="7944074"/>
            <a:ext cx="12192000" cy="650947"/>
          </a:xfrm>
          <a:prstGeom prst="rect">
            <a:avLst/>
          </a:prstGeom>
        </p:spPr>
        <p:txBody>
          <a:bodyPr lIns="205740" rIns="205740">
            <a:spAutoFit/>
          </a:bodyPr>
          <a:lstStyle>
            <a:lvl1pPr marL="0" indent="0" algn="ctr">
              <a:buNone/>
              <a:defRPr sz="42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8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594468" y="2510594"/>
            <a:ext cx="5292588" cy="1835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3200" cap="all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#00</a:t>
            </a:r>
          </a:p>
        </p:txBody>
      </p:sp>
    </p:spTree>
    <p:extLst>
      <p:ext uri="{BB962C8B-B14F-4D97-AF65-F5344CB8AC3E}">
        <p14:creationId xmlns:p14="http://schemas.microsoft.com/office/powerpoint/2010/main" val="40030455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8288000" cy="10287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6596093"/>
            <a:ext cx="12192000" cy="1601466"/>
          </a:xfrm>
          <a:prstGeom prst="rect">
            <a:avLst/>
          </a:prstGeom>
        </p:spPr>
        <p:txBody>
          <a:bodyPr lIns="205740" rIns="205740" anchor="b"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00" y="9534524"/>
            <a:ext cx="6096000" cy="547688"/>
          </a:xfrm>
          <a:prstGeom prst="rect">
            <a:avLst/>
          </a:prstGeom>
        </p:spPr>
        <p:txBody>
          <a:bodyPr rIns="342900"/>
          <a:lstStyle>
            <a:lvl1pPr algn="r"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0" y="9534526"/>
            <a:ext cx="6096000" cy="547688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9534526"/>
            <a:ext cx="6096000" cy="54768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lang="en-US" cap="none" baseline="0" smtClean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8576568"/>
            <a:ext cx="12192000" cy="650947"/>
          </a:xfrm>
          <a:prstGeom prst="rect">
            <a:avLst/>
          </a:prstGeom>
        </p:spPr>
        <p:txBody>
          <a:bodyPr lIns="205740" rIns="205740">
            <a:spAutoFit/>
          </a:bodyPr>
          <a:lstStyle>
            <a:lvl1pPr marL="0" indent="0" algn="ctr">
              <a:buNone/>
              <a:defRPr sz="42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8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497706" y="5017608"/>
            <a:ext cx="5292588" cy="1835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3200" cap="all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#00</a:t>
            </a:r>
          </a:p>
        </p:txBody>
      </p:sp>
    </p:spTree>
    <p:extLst>
      <p:ext uri="{BB962C8B-B14F-4D97-AF65-F5344CB8AC3E}">
        <p14:creationId xmlns:p14="http://schemas.microsoft.com/office/powerpoint/2010/main" val="30589206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>
            <a:spLocks noGrp="1"/>
          </p:cNvSpPr>
          <p:nvPr>
            <p:ph type="ctrTitle"/>
          </p:nvPr>
        </p:nvSpPr>
        <p:spPr>
          <a:xfrm>
            <a:off x="4931532" y="6111993"/>
            <a:ext cx="12651688" cy="1601466"/>
          </a:xfrm>
          <a:prstGeom prst="rect">
            <a:avLst/>
          </a:prstGeom>
        </p:spPr>
        <p:txBody>
          <a:bodyPr lIns="205740" rIns="0" anchor="b">
            <a:noAutofit/>
          </a:bodyPr>
          <a:lstStyle>
            <a:lvl1pPr algn="l">
              <a:defRPr sz="8200" b="1" cap="all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Subtitle 2"/>
          <p:cNvSpPr>
            <a:spLocks noGrp="1"/>
          </p:cNvSpPr>
          <p:nvPr>
            <p:ph type="subTitle" idx="1"/>
          </p:nvPr>
        </p:nvSpPr>
        <p:spPr>
          <a:xfrm>
            <a:off x="4931532" y="7759220"/>
            <a:ext cx="12651688" cy="650947"/>
          </a:xfrm>
          <a:prstGeom prst="rect">
            <a:avLst/>
          </a:prstGeom>
        </p:spPr>
        <p:txBody>
          <a:bodyPr wrap="square" lIns="205740" rIns="0">
            <a:spAutoFit/>
          </a:bodyPr>
          <a:lstStyle>
            <a:lvl1pPr marL="0" indent="0" algn="l">
              <a:buNone/>
              <a:defRPr sz="4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8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Freeform: Shape 11"/>
          <p:cNvSpPr/>
          <p:nvPr userDrawn="1"/>
        </p:nvSpPr>
        <p:spPr>
          <a:xfrm rot="5400000">
            <a:off x="-401023" y="6621833"/>
            <a:ext cx="2511886" cy="1709842"/>
          </a:xfrm>
          <a:custGeom>
            <a:avLst/>
            <a:gdLst>
              <a:gd name="connsiteX0" fmla="*/ 0 w 1674590"/>
              <a:gd name="connsiteY0" fmla="*/ 1139893 h 1139894"/>
              <a:gd name="connsiteX1" fmla="*/ 824542 w 1674590"/>
              <a:gd name="connsiteY1" fmla="*/ 0 h 1139894"/>
              <a:gd name="connsiteX2" fmla="*/ 1674590 w 1674590"/>
              <a:gd name="connsiteY2" fmla="*/ 1139894 h 1139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4590" h="1139894">
                <a:moveTo>
                  <a:pt x="0" y="1139893"/>
                </a:moveTo>
                <a:lnTo>
                  <a:pt x="824542" y="0"/>
                </a:lnTo>
                <a:lnTo>
                  <a:pt x="1674590" y="11398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360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" y="2"/>
            <a:ext cx="11710334" cy="7084996"/>
          </a:xfrm>
          <a:custGeom>
            <a:avLst/>
            <a:gdLst>
              <a:gd name="connsiteX0" fmla="*/ 0 w 7806889"/>
              <a:gd name="connsiteY0" fmla="*/ 0 h 4723331"/>
              <a:gd name="connsiteX1" fmla="*/ 7806889 w 7806889"/>
              <a:gd name="connsiteY1" fmla="*/ 0 h 4723331"/>
              <a:gd name="connsiteX2" fmla="*/ 1473016 w 7806889"/>
              <a:gd name="connsiteY2" fmla="*/ 4723331 h 4723331"/>
              <a:gd name="connsiteX3" fmla="*/ 0 w 7806889"/>
              <a:gd name="connsiteY3" fmla="*/ 3657825 h 472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06889" h="4723331">
                <a:moveTo>
                  <a:pt x="0" y="0"/>
                </a:moveTo>
                <a:lnTo>
                  <a:pt x="7806889" y="0"/>
                </a:lnTo>
                <a:lnTo>
                  <a:pt x="1473016" y="4723331"/>
                </a:lnTo>
                <a:lnTo>
                  <a:pt x="0" y="36578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Freeform: Shape 13"/>
          <p:cNvSpPr/>
          <p:nvPr userDrawn="1"/>
        </p:nvSpPr>
        <p:spPr>
          <a:xfrm rot="10800000" flipV="1">
            <a:off x="0" y="7819880"/>
            <a:ext cx="5621332" cy="2467120"/>
          </a:xfrm>
          <a:custGeom>
            <a:avLst/>
            <a:gdLst>
              <a:gd name="connsiteX0" fmla="*/ 2273790 w 3747554"/>
              <a:gd name="connsiteY0" fmla="*/ 0 h 1644747"/>
              <a:gd name="connsiteX1" fmla="*/ 0 w 3747554"/>
              <a:gd name="connsiteY1" fmla="*/ 1644747 h 1644747"/>
              <a:gd name="connsiteX2" fmla="*/ 3747554 w 3747554"/>
              <a:gd name="connsiteY2" fmla="*/ 1644747 h 1644747"/>
              <a:gd name="connsiteX3" fmla="*/ 3747554 w 3747554"/>
              <a:gd name="connsiteY3" fmla="*/ 1099025 h 164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7554" h="1644747">
                <a:moveTo>
                  <a:pt x="2273790" y="0"/>
                </a:moveTo>
                <a:lnTo>
                  <a:pt x="0" y="1644747"/>
                </a:lnTo>
                <a:lnTo>
                  <a:pt x="3747554" y="1644747"/>
                </a:lnTo>
                <a:lnTo>
                  <a:pt x="3747554" y="109902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3600"/>
          </a:p>
        </p:txBody>
      </p:sp>
      <p:sp>
        <p:nvSpPr>
          <p:cNvPr id="40" name="Date Placeholder 3"/>
          <p:cNvSpPr>
            <a:spLocks noGrp="1"/>
          </p:cNvSpPr>
          <p:nvPr>
            <p:ph type="dt" sz="half" idx="11"/>
          </p:nvPr>
        </p:nvSpPr>
        <p:spPr>
          <a:xfrm>
            <a:off x="854920" y="9534524"/>
            <a:ext cx="2897816" cy="547688"/>
          </a:xfrm>
          <a:prstGeom prst="rect">
            <a:avLst/>
          </a:prstGeom>
        </p:spPr>
        <p:txBody>
          <a:bodyPr lIns="0" rIns="0"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41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5621335" y="9534526"/>
            <a:ext cx="8471570" cy="547688"/>
          </a:xfrm>
          <a:prstGeom prst="rect">
            <a:avLst/>
          </a:prstGeom>
        </p:spPr>
        <p:txBody>
          <a:bodyPr/>
          <a:lstStyle>
            <a:lvl1pPr algn="l">
              <a:defRPr cap="none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19" name="Freeform: Shape 18"/>
          <p:cNvSpPr/>
          <p:nvPr userDrawn="1"/>
        </p:nvSpPr>
        <p:spPr>
          <a:xfrm flipV="1">
            <a:off x="11000790" y="1"/>
            <a:ext cx="7287212" cy="4027366"/>
          </a:xfrm>
          <a:custGeom>
            <a:avLst/>
            <a:gdLst>
              <a:gd name="connsiteX0" fmla="*/ 1229424 w 4858141"/>
              <a:gd name="connsiteY0" fmla="*/ 2684911 h 2684911"/>
              <a:gd name="connsiteX1" fmla="*/ 4858141 w 4858141"/>
              <a:gd name="connsiteY1" fmla="*/ 2684911 h 2684911"/>
              <a:gd name="connsiteX2" fmla="*/ 4858141 w 4858141"/>
              <a:gd name="connsiteY2" fmla="*/ 1794066 h 2684911"/>
              <a:gd name="connsiteX3" fmla="*/ 2452345 w 4858141"/>
              <a:gd name="connsiteY3" fmla="*/ 0 h 2684911"/>
              <a:gd name="connsiteX4" fmla="*/ 0 w 4858141"/>
              <a:gd name="connsiteY4" fmla="*/ 1773905 h 268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58141" h="2684911">
                <a:moveTo>
                  <a:pt x="1229424" y="2684911"/>
                </a:moveTo>
                <a:lnTo>
                  <a:pt x="4858141" y="2684911"/>
                </a:lnTo>
                <a:lnTo>
                  <a:pt x="4858141" y="1794066"/>
                </a:lnTo>
                <a:lnTo>
                  <a:pt x="2452345" y="0"/>
                </a:lnTo>
                <a:lnTo>
                  <a:pt x="0" y="177390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360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000484" y="352511"/>
            <a:ext cx="5292588" cy="246515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3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#00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16285252" y="9534526"/>
            <a:ext cx="1297968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022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/>
          <p:cNvSpPr/>
          <p:nvPr userDrawn="1"/>
        </p:nvSpPr>
        <p:spPr>
          <a:xfrm>
            <a:off x="0" y="7543800"/>
            <a:ext cx="18288000" cy="2743200"/>
          </a:xfrm>
          <a:custGeom>
            <a:avLst/>
            <a:gdLst>
              <a:gd name="connsiteX0" fmla="*/ 0 w 8128000"/>
              <a:gd name="connsiteY0" fmla="*/ 0 h 1828800"/>
              <a:gd name="connsiteX1" fmla="*/ 4064000 w 8128000"/>
              <a:gd name="connsiteY1" fmla="*/ 0 h 1828800"/>
              <a:gd name="connsiteX2" fmla="*/ 8128000 w 8128000"/>
              <a:gd name="connsiteY2" fmla="*/ 0 h 1828800"/>
              <a:gd name="connsiteX3" fmla="*/ 8128000 w 8128000"/>
              <a:gd name="connsiteY3" fmla="*/ 1828800 h 1828800"/>
              <a:gd name="connsiteX4" fmla="*/ 4064000 w 8128000"/>
              <a:gd name="connsiteY4" fmla="*/ 1828800 h 1828800"/>
              <a:gd name="connsiteX5" fmla="*/ 0 w 8128000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8000" h="1828800">
                <a:moveTo>
                  <a:pt x="0" y="0"/>
                </a:moveTo>
                <a:lnTo>
                  <a:pt x="4064000" y="0"/>
                </a:lnTo>
                <a:lnTo>
                  <a:pt x="8128000" y="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0" y="18288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360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0" y="2057402"/>
            <a:ext cx="18288000" cy="5486400"/>
          </a:xfrm>
          <a:custGeom>
            <a:avLst/>
            <a:gdLst>
              <a:gd name="connsiteX0" fmla="*/ 0 w 8129016"/>
              <a:gd name="connsiteY0" fmla="*/ 0 h 3657600"/>
              <a:gd name="connsiteX1" fmla="*/ 8129016 w 8129016"/>
              <a:gd name="connsiteY1" fmla="*/ 0 h 3657600"/>
              <a:gd name="connsiteX2" fmla="*/ 8129016 w 8129016"/>
              <a:gd name="connsiteY2" fmla="*/ 1828800 h 3657600"/>
              <a:gd name="connsiteX3" fmla="*/ 8129016 w 8129016"/>
              <a:gd name="connsiteY3" fmla="*/ 3657600 h 3657600"/>
              <a:gd name="connsiteX4" fmla="*/ 4064000 w 8129016"/>
              <a:gd name="connsiteY4" fmla="*/ 3657600 h 3657600"/>
              <a:gd name="connsiteX5" fmla="*/ 0 w 8129016"/>
              <a:gd name="connsiteY5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9016" h="3657600">
                <a:moveTo>
                  <a:pt x="0" y="0"/>
                </a:moveTo>
                <a:lnTo>
                  <a:pt x="8129016" y="0"/>
                </a:lnTo>
                <a:lnTo>
                  <a:pt x="8129016" y="1828800"/>
                </a:lnTo>
                <a:lnTo>
                  <a:pt x="8129016" y="3657600"/>
                </a:lnTo>
                <a:lnTo>
                  <a:pt x="4064000" y="3657600"/>
                </a:lnTo>
                <a:lnTo>
                  <a:pt x="0" y="36576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5178" y="7811477"/>
            <a:ext cx="14797644" cy="1601466"/>
          </a:xfrm>
          <a:prstGeom prst="rect">
            <a:avLst/>
          </a:prstGeom>
        </p:spPr>
        <p:txBody>
          <a:bodyPr lIns="205740" rIns="205740" anchor="ctr">
            <a:noAutofit/>
          </a:bodyPr>
          <a:lstStyle>
            <a:lvl1pPr algn="ctr">
              <a:defRPr sz="82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5178" y="9247958"/>
            <a:ext cx="14797644" cy="650947"/>
          </a:xfrm>
          <a:prstGeom prst="rect">
            <a:avLst/>
          </a:prstGeom>
        </p:spPr>
        <p:txBody>
          <a:bodyPr wrap="square" lIns="205740" rIns="205740">
            <a:spAutoFit/>
          </a:bodyPr>
          <a:lstStyle>
            <a:lvl1pPr marL="0" indent="0" algn="ctr">
              <a:buNone/>
              <a:defRPr sz="42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8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18300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/>
          <p:cNvSpPr/>
          <p:nvPr userDrawn="1"/>
        </p:nvSpPr>
        <p:spPr>
          <a:xfrm>
            <a:off x="0" y="7543800"/>
            <a:ext cx="18288000" cy="2743200"/>
          </a:xfrm>
          <a:custGeom>
            <a:avLst/>
            <a:gdLst>
              <a:gd name="connsiteX0" fmla="*/ 0 w 8128000"/>
              <a:gd name="connsiteY0" fmla="*/ 0 h 1828800"/>
              <a:gd name="connsiteX1" fmla="*/ 4064000 w 8128000"/>
              <a:gd name="connsiteY1" fmla="*/ 0 h 1828800"/>
              <a:gd name="connsiteX2" fmla="*/ 8128000 w 8128000"/>
              <a:gd name="connsiteY2" fmla="*/ 0 h 1828800"/>
              <a:gd name="connsiteX3" fmla="*/ 8128000 w 8128000"/>
              <a:gd name="connsiteY3" fmla="*/ 1828800 h 1828800"/>
              <a:gd name="connsiteX4" fmla="*/ 4064000 w 8128000"/>
              <a:gd name="connsiteY4" fmla="*/ 1828800 h 1828800"/>
              <a:gd name="connsiteX5" fmla="*/ 0 w 8128000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8000" h="1828800">
                <a:moveTo>
                  <a:pt x="0" y="0"/>
                </a:moveTo>
                <a:lnTo>
                  <a:pt x="4064000" y="0"/>
                </a:lnTo>
                <a:lnTo>
                  <a:pt x="8128000" y="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0" y="18288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360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0" y="2057402"/>
            <a:ext cx="18288000" cy="5486400"/>
          </a:xfrm>
          <a:custGeom>
            <a:avLst/>
            <a:gdLst>
              <a:gd name="connsiteX0" fmla="*/ 0 w 8129016"/>
              <a:gd name="connsiteY0" fmla="*/ 0 h 3657600"/>
              <a:gd name="connsiteX1" fmla="*/ 8129016 w 8129016"/>
              <a:gd name="connsiteY1" fmla="*/ 0 h 3657600"/>
              <a:gd name="connsiteX2" fmla="*/ 8129016 w 8129016"/>
              <a:gd name="connsiteY2" fmla="*/ 1828800 h 3657600"/>
              <a:gd name="connsiteX3" fmla="*/ 8129016 w 8129016"/>
              <a:gd name="connsiteY3" fmla="*/ 3657600 h 3657600"/>
              <a:gd name="connsiteX4" fmla="*/ 4064000 w 8129016"/>
              <a:gd name="connsiteY4" fmla="*/ 3657600 h 3657600"/>
              <a:gd name="connsiteX5" fmla="*/ 0 w 8129016"/>
              <a:gd name="connsiteY5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9016" h="3657600">
                <a:moveTo>
                  <a:pt x="0" y="0"/>
                </a:moveTo>
                <a:lnTo>
                  <a:pt x="8129016" y="0"/>
                </a:lnTo>
                <a:lnTo>
                  <a:pt x="8129016" y="1828800"/>
                </a:lnTo>
                <a:lnTo>
                  <a:pt x="8129016" y="3657600"/>
                </a:lnTo>
                <a:lnTo>
                  <a:pt x="4064000" y="3657600"/>
                </a:lnTo>
                <a:lnTo>
                  <a:pt x="0" y="36576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5178" y="7811477"/>
            <a:ext cx="14797644" cy="1601466"/>
          </a:xfrm>
          <a:prstGeom prst="rect">
            <a:avLst/>
          </a:prstGeom>
        </p:spPr>
        <p:txBody>
          <a:bodyPr lIns="205740" rIns="205740" anchor="ctr">
            <a:noAutofit/>
          </a:bodyPr>
          <a:lstStyle>
            <a:lvl1pPr algn="ctr">
              <a:defRPr sz="82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5178" y="9247958"/>
            <a:ext cx="14797644" cy="650947"/>
          </a:xfrm>
          <a:prstGeom prst="rect">
            <a:avLst/>
          </a:prstGeom>
        </p:spPr>
        <p:txBody>
          <a:bodyPr wrap="square" lIns="205740" rIns="205740">
            <a:spAutoFit/>
          </a:bodyPr>
          <a:lstStyle>
            <a:lvl1pPr marL="0" indent="0" algn="ctr">
              <a:buNone/>
              <a:defRPr sz="42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8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258011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/>
          <p:cNvSpPr/>
          <p:nvPr userDrawn="1"/>
        </p:nvSpPr>
        <p:spPr>
          <a:xfrm>
            <a:off x="0" y="7543800"/>
            <a:ext cx="18288000" cy="2743200"/>
          </a:xfrm>
          <a:custGeom>
            <a:avLst/>
            <a:gdLst>
              <a:gd name="connsiteX0" fmla="*/ 0 w 8128000"/>
              <a:gd name="connsiteY0" fmla="*/ 0 h 1828800"/>
              <a:gd name="connsiteX1" fmla="*/ 4064000 w 8128000"/>
              <a:gd name="connsiteY1" fmla="*/ 0 h 1828800"/>
              <a:gd name="connsiteX2" fmla="*/ 8128000 w 8128000"/>
              <a:gd name="connsiteY2" fmla="*/ 0 h 1828800"/>
              <a:gd name="connsiteX3" fmla="*/ 8128000 w 8128000"/>
              <a:gd name="connsiteY3" fmla="*/ 1828800 h 1828800"/>
              <a:gd name="connsiteX4" fmla="*/ 4064000 w 8128000"/>
              <a:gd name="connsiteY4" fmla="*/ 1828800 h 1828800"/>
              <a:gd name="connsiteX5" fmla="*/ 0 w 8128000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8000" h="1828800">
                <a:moveTo>
                  <a:pt x="0" y="0"/>
                </a:moveTo>
                <a:lnTo>
                  <a:pt x="4064000" y="0"/>
                </a:lnTo>
                <a:lnTo>
                  <a:pt x="8128000" y="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0" y="18288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360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0" y="2057402"/>
            <a:ext cx="18288000" cy="5486400"/>
          </a:xfrm>
          <a:custGeom>
            <a:avLst/>
            <a:gdLst>
              <a:gd name="connsiteX0" fmla="*/ 0 w 8129016"/>
              <a:gd name="connsiteY0" fmla="*/ 0 h 3657600"/>
              <a:gd name="connsiteX1" fmla="*/ 8129016 w 8129016"/>
              <a:gd name="connsiteY1" fmla="*/ 0 h 3657600"/>
              <a:gd name="connsiteX2" fmla="*/ 8129016 w 8129016"/>
              <a:gd name="connsiteY2" fmla="*/ 1828800 h 3657600"/>
              <a:gd name="connsiteX3" fmla="*/ 8129016 w 8129016"/>
              <a:gd name="connsiteY3" fmla="*/ 3657600 h 3657600"/>
              <a:gd name="connsiteX4" fmla="*/ 4064000 w 8129016"/>
              <a:gd name="connsiteY4" fmla="*/ 3657600 h 3657600"/>
              <a:gd name="connsiteX5" fmla="*/ 0 w 8129016"/>
              <a:gd name="connsiteY5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9016" h="3657600">
                <a:moveTo>
                  <a:pt x="0" y="0"/>
                </a:moveTo>
                <a:lnTo>
                  <a:pt x="8129016" y="0"/>
                </a:lnTo>
                <a:lnTo>
                  <a:pt x="8129016" y="1828800"/>
                </a:lnTo>
                <a:lnTo>
                  <a:pt x="8129016" y="3657600"/>
                </a:lnTo>
                <a:lnTo>
                  <a:pt x="4064000" y="3657600"/>
                </a:lnTo>
                <a:lnTo>
                  <a:pt x="0" y="36576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5178" y="7811477"/>
            <a:ext cx="14797644" cy="1601466"/>
          </a:xfrm>
          <a:prstGeom prst="rect">
            <a:avLst/>
          </a:prstGeom>
        </p:spPr>
        <p:txBody>
          <a:bodyPr lIns="205740" rIns="205740" anchor="ctr">
            <a:noAutofit/>
          </a:bodyPr>
          <a:lstStyle>
            <a:lvl1pPr algn="ctr">
              <a:defRPr sz="82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5178" y="9247958"/>
            <a:ext cx="14797644" cy="650947"/>
          </a:xfrm>
          <a:prstGeom prst="rect">
            <a:avLst/>
          </a:prstGeom>
        </p:spPr>
        <p:txBody>
          <a:bodyPr wrap="square" lIns="205740" rIns="205740">
            <a:spAutoFit/>
          </a:bodyPr>
          <a:lstStyle>
            <a:lvl1pPr marL="0" indent="0" algn="ctr">
              <a:buNone/>
              <a:defRPr sz="42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8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130311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/>
          <p:cNvSpPr/>
          <p:nvPr userDrawn="1"/>
        </p:nvSpPr>
        <p:spPr>
          <a:xfrm>
            <a:off x="0" y="7543800"/>
            <a:ext cx="18288000" cy="2743200"/>
          </a:xfrm>
          <a:custGeom>
            <a:avLst/>
            <a:gdLst>
              <a:gd name="connsiteX0" fmla="*/ 0 w 8128000"/>
              <a:gd name="connsiteY0" fmla="*/ 0 h 1828800"/>
              <a:gd name="connsiteX1" fmla="*/ 4064000 w 8128000"/>
              <a:gd name="connsiteY1" fmla="*/ 0 h 1828800"/>
              <a:gd name="connsiteX2" fmla="*/ 8128000 w 8128000"/>
              <a:gd name="connsiteY2" fmla="*/ 0 h 1828800"/>
              <a:gd name="connsiteX3" fmla="*/ 8128000 w 8128000"/>
              <a:gd name="connsiteY3" fmla="*/ 1828800 h 1828800"/>
              <a:gd name="connsiteX4" fmla="*/ 4064000 w 8128000"/>
              <a:gd name="connsiteY4" fmla="*/ 1828800 h 1828800"/>
              <a:gd name="connsiteX5" fmla="*/ 0 w 8128000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8000" h="1828800">
                <a:moveTo>
                  <a:pt x="0" y="0"/>
                </a:moveTo>
                <a:lnTo>
                  <a:pt x="4064000" y="0"/>
                </a:lnTo>
                <a:lnTo>
                  <a:pt x="8128000" y="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0" y="18288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360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0" y="2057402"/>
            <a:ext cx="18288000" cy="5486400"/>
          </a:xfrm>
          <a:custGeom>
            <a:avLst/>
            <a:gdLst>
              <a:gd name="connsiteX0" fmla="*/ 0 w 8129016"/>
              <a:gd name="connsiteY0" fmla="*/ 0 h 3657600"/>
              <a:gd name="connsiteX1" fmla="*/ 8129016 w 8129016"/>
              <a:gd name="connsiteY1" fmla="*/ 0 h 3657600"/>
              <a:gd name="connsiteX2" fmla="*/ 8129016 w 8129016"/>
              <a:gd name="connsiteY2" fmla="*/ 1828800 h 3657600"/>
              <a:gd name="connsiteX3" fmla="*/ 8129016 w 8129016"/>
              <a:gd name="connsiteY3" fmla="*/ 3657600 h 3657600"/>
              <a:gd name="connsiteX4" fmla="*/ 4064000 w 8129016"/>
              <a:gd name="connsiteY4" fmla="*/ 3657600 h 3657600"/>
              <a:gd name="connsiteX5" fmla="*/ 0 w 8129016"/>
              <a:gd name="connsiteY5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9016" h="3657600">
                <a:moveTo>
                  <a:pt x="0" y="0"/>
                </a:moveTo>
                <a:lnTo>
                  <a:pt x="8129016" y="0"/>
                </a:lnTo>
                <a:lnTo>
                  <a:pt x="8129016" y="1828800"/>
                </a:lnTo>
                <a:lnTo>
                  <a:pt x="8129016" y="3657600"/>
                </a:lnTo>
                <a:lnTo>
                  <a:pt x="4064000" y="3657600"/>
                </a:lnTo>
                <a:lnTo>
                  <a:pt x="0" y="36576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5178" y="7811477"/>
            <a:ext cx="14797644" cy="1601466"/>
          </a:xfrm>
          <a:prstGeom prst="rect">
            <a:avLst/>
          </a:prstGeom>
        </p:spPr>
        <p:txBody>
          <a:bodyPr lIns="205740" rIns="205740" anchor="ctr">
            <a:noAutofit/>
          </a:bodyPr>
          <a:lstStyle>
            <a:lvl1pPr algn="ctr">
              <a:defRPr sz="82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5178" y="9247958"/>
            <a:ext cx="14797644" cy="650947"/>
          </a:xfrm>
          <a:prstGeom prst="rect">
            <a:avLst/>
          </a:prstGeom>
        </p:spPr>
        <p:txBody>
          <a:bodyPr wrap="square" lIns="205740" rIns="205740">
            <a:spAutoFit/>
          </a:bodyPr>
          <a:lstStyle>
            <a:lvl1pPr marL="0" indent="0" algn="ctr">
              <a:buNone/>
              <a:defRPr sz="42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8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821836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/>
          <p:cNvSpPr/>
          <p:nvPr userDrawn="1"/>
        </p:nvSpPr>
        <p:spPr>
          <a:xfrm>
            <a:off x="0" y="7543800"/>
            <a:ext cx="18288000" cy="2743200"/>
          </a:xfrm>
          <a:custGeom>
            <a:avLst/>
            <a:gdLst>
              <a:gd name="connsiteX0" fmla="*/ 0 w 8128000"/>
              <a:gd name="connsiteY0" fmla="*/ 0 h 1828800"/>
              <a:gd name="connsiteX1" fmla="*/ 4064000 w 8128000"/>
              <a:gd name="connsiteY1" fmla="*/ 0 h 1828800"/>
              <a:gd name="connsiteX2" fmla="*/ 8128000 w 8128000"/>
              <a:gd name="connsiteY2" fmla="*/ 0 h 1828800"/>
              <a:gd name="connsiteX3" fmla="*/ 8128000 w 8128000"/>
              <a:gd name="connsiteY3" fmla="*/ 1828800 h 1828800"/>
              <a:gd name="connsiteX4" fmla="*/ 4064000 w 8128000"/>
              <a:gd name="connsiteY4" fmla="*/ 1828800 h 1828800"/>
              <a:gd name="connsiteX5" fmla="*/ 0 w 8128000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8000" h="1828800">
                <a:moveTo>
                  <a:pt x="0" y="0"/>
                </a:moveTo>
                <a:lnTo>
                  <a:pt x="4064000" y="0"/>
                </a:lnTo>
                <a:lnTo>
                  <a:pt x="8128000" y="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0" y="18288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360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0" y="2057402"/>
            <a:ext cx="18288000" cy="5486400"/>
          </a:xfrm>
          <a:custGeom>
            <a:avLst/>
            <a:gdLst>
              <a:gd name="connsiteX0" fmla="*/ 0 w 8129016"/>
              <a:gd name="connsiteY0" fmla="*/ 0 h 3657600"/>
              <a:gd name="connsiteX1" fmla="*/ 8129016 w 8129016"/>
              <a:gd name="connsiteY1" fmla="*/ 0 h 3657600"/>
              <a:gd name="connsiteX2" fmla="*/ 8129016 w 8129016"/>
              <a:gd name="connsiteY2" fmla="*/ 1828800 h 3657600"/>
              <a:gd name="connsiteX3" fmla="*/ 8129016 w 8129016"/>
              <a:gd name="connsiteY3" fmla="*/ 3657600 h 3657600"/>
              <a:gd name="connsiteX4" fmla="*/ 4064000 w 8129016"/>
              <a:gd name="connsiteY4" fmla="*/ 3657600 h 3657600"/>
              <a:gd name="connsiteX5" fmla="*/ 0 w 8129016"/>
              <a:gd name="connsiteY5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9016" h="3657600">
                <a:moveTo>
                  <a:pt x="0" y="0"/>
                </a:moveTo>
                <a:lnTo>
                  <a:pt x="8129016" y="0"/>
                </a:lnTo>
                <a:lnTo>
                  <a:pt x="8129016" y="1828800"/>
                </a:lnTo>
                <a:lnTo>
                  <a:pt x="8129016" y="3657600"/>
                </a:lnTo>
                <a:lnTo>
                  <a:pt x="4064000" y="3657600"/>
                </a:lnTo>
                <a:lnTo>
                  <a:pt x="0" y="36576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5178" y="7811477"/>
            <a:ext cx="14797644" cy="1601466"/>
          </a:xfrm>
          <a:prstGeom prst="rect">
            <a:avLst/>
          </a:prstGeom>
        </p:spPr>
        <p:txBody>
          <a:bodyPr lIns="205740" rIns="205740" anchor="ctr">
            <a:noAutofit/>
          </a:bodyPr>
          <a:lstStyle>
            <a:lvl1pPr algn="ctr">
              <a:defRPr sz="82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5178" y="9247958"/>
            <a:ext cx="14797644" cy="650947"/>
          </a:xfrm>
          <a:prstGeom prst="rect">
            <a:avLst/>
          </a:prstGeom>
        </p:spPr>
        <p:txBody>
          <a:bodyPr wrap="square" lIns="205740" rIns="205740">
            <a:spAutoFit/>
          </a:bodyPr>
          <a:lstStyle>
            <a:lvl1pPr marL="0" indent="0" algn="ctr">
              <a:buNone/>
              <a:defRPr sz="42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8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873291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/>
          <p:cNvSpPr/>
          <p:nvPr userDrawn="1"/>
        </p:nvSpPr>
        <p:spPr>
          <a:xfrm>
            <a:off x="0" y="7543800"/>
            <a:ext cx="18288000" cy="2743200"/>
          </a:xfrm>
          <a:custGeom>
            <a:avLst/>
            <a:gdLst>
              <a:gd name="connsiteX0" fmla="*/ 0 w 8128000"/>
              <a:gd name="connsiteY0" fmla="*/ 0 h 1828800"/>
              <a:gd name="connsiteX1" fmla="*/ 4064000 w 8128000"/>
              <a:gd name="connsiteY1" fmla="*/ 0 h 1828800"/>
              <a:gd name="connsiteX2" fmla="*/ 8128000 w 8128000"/>
              <a:gd name="connsiteY2" fmla="*/ 0 h 1828800"/>
              <a:gd name="connsiteX3" fmla="*/ 8128000 w 8128000"/>
              <a:gd name="connsiteY3" fmla="*/ 1828800 h 1828800"/>
              <a:gd name="connsiteX4" fmla="*/ 4064000 w 8128000"/>
              <a:gd name="connsiteY4" fmla="*/ 1828800 h 1828800"/>
              <a:gd name="connsiteX5" fmla="*/ 0 w 8128000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8000" h="1828800">
                <a:moveTo>
                  <a:pt x="0" y="0"/>
                </a:moveTo>
                <a:lnTo>
                  <a:pt x="4064000" y="0"/>
                </a:lnTo>
                <a:lnTo>
                  <a:pt x="8128000" y="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0" y="18288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360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0" y="2057402"/>
            <a:ext cx="18288000" cy="5486400"/>
          </a:xfrm>
          <a:custGeom>
            <a:avLst/>
            <a:gdLst>
              <a:gd name="connsiteX0" fmla="*/ 0 w 8129016"/>
              <a:gd name="connsiteY0" fmla="*/ 0 h 3657600"/>
              <a:gd name="connsiteX1" fmla="*/ 8129016 w 8129016"/>
              <a:gd name="connsiteY1" fmla="*/ 0 h 3657600"/>
              <a:gd name="connsiteX2" fmla="*/ 8129016 w 8129016"/>
              <a:gd name="connsiteY2" fmla="*/ 1828800 h 3657600"/>
              <a:gd name="connsiteX3" fmla="*/ 8129016 w 8129016"/>
              <a:gd name="connsiteY3" fmla="*/ 3657600 h 3657600"/>
              <a:gd name="connsiteX4" fmla="*/ 4064000 w 8129016"/>
              <a:gd name="connsiteY4" fmla="*/ 3657600 h 3657600"/>
              <a:gd name="connsiteX5" fmla="*/ 0 w 8129016"/>
              <a:gd name="connsiteY5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9016" h="3657600">
                <a:moveTo>
                  <a:pt x="0" y="0"/>
                </a:moveTo>
                <a:lnTo>
                  <a:pt x="8129016" y="0"/>
                </a:lnTo>
                <a:lnTo>
                  <a:pt x="8129016" y="1828800"/>
                </a:lnTo>
                <a:lnTo>
                  <a:pt x="8129016" y="3657600"/>
                </a:lnTo>
                <a:lnTo>
                  <a:pt x="4064000" y="3657600"/>
                </a:lnTo>
                <a:lnTo>
                  <a:pt x="0" y="36576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5178" y="7811477"/>
            <a:ext cx="14797644" cy="1601466"/>
          </a:xfrm>
          <a:prstGeom prst="rect">
            <a:avLst/>
          </a:prstGeom>
        </p:spPr>
        <p:txBody>
          <a:bodyPr lIns="205740" rIns="205740" anchor="ctr">
            <a:noAutofit/>
          </a:bodyPr>
          <a:lstStyle>
            <a:lvl1pPr algn="ctr">
              <a:defRPr sz="82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5178" y="9247958"/>
            <a:ext cx="14797644" cy="650947"/>
          </a:xfrm>
          <a:prstGeom prst="rect">
            <a:avLst/>
          </a:prstGeom>
        </p:spPr>
        <p:txBody>
          <a:bodyPr wrap="square" lIns="205740" rIns="205740">
            <a:spAutoFit/>
          </a:bodyPr>
          <a:lstStyle>
            <a:lvl1pPr marL="0" indent="0" algn="ctr">
              <a:buNone/>
              <a:defRPr sz="42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8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81451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>
            <a:spLocks noGrp="1"/>
          </p:cNvSpPr>
          <p:nvPr>
            <p:ph type="ctrTitle"/>
          </p:nvPr>
        </p:nvSpPr>
        <p:spPr>
          <a:xfrm>
            <a:off x="4931532" y="6111993"/>
            <a:ext cx="12651688" cy="1601466"/>
          </a:xfrm>
          <a:prstGeom prst="rect">
            <a:avLst/>
          </a:prstGeom>
        </p:spPr>
        <p:txBody>
          <a:bodyPr lIns="205740" rIns="0" anchor="b">
            <a:noAutofit/>
          </a:bodyPr>
          <a:lstStyle>
            <a:lvl1pPr algn="l">
              <a:defRPr sz="8200" b="1" cap="all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Subtitle 2"/>
          <p:cNvSpPr>
            <a:spLocks noGrp="1"/>
          </p:cNvSpPr>
          <p:nvPr>
            <p:ph type="subTitle" idx="1"/>
          </p:nvPr>
        </p:nvSpPr>
        <p:spPr>
          <a:xfrm>
            <a:off x="4931532" y="7759220"/>
            <a:ext cx="12651688" cy="650947"/>
          </a:xfrm>
          <a:prstGeom prst="rect">
            <a:avLst/>
          </a:prstGeom>
        </p:spPr>
        <p:txBody>
          <a:bodyPr wrap="square" lIns="205740" rIns="0">
            <a:spAutoFit/>
          </a:bodyPr>
          <a:lstStyle>
            <a:lvl1pPr marL="0" indent="0" algn="l">
              <a:buNone/>
              <a:defRPr sz="4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8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Freeform: Shape 11"/>
          <p:cNvSpPr/>
          <p:nvPr userDrawn="1"/>
        </p:nvSpPr>
        <p:spPr>
          <a:xfrm rot="5400000">
            <a:off x="-401023" y="6621833"/>
            <a:ext cx="2511886" cy="1709842"/>
          </a:xfrm>
          <a:custGeom>
            <a:avLst/>
            <a:gdLst>
              <a:gd name="connsiteX0" fmla="*/ 0 w 1674590"/>
              <a:gd name="connsiteY0" fmla="*/ 1139893 h 1139894"/>
              <a:gd name="connsiteX1" fmla="*/ 824542 w 1674590"/>
              <a:gd name="connsiteY1" fmla="*/ 0 h 1139894"/>
              <a:gd name="connsiteX2" fmla="*/ 1674590 w 1674590"/>
              <a:gd name="connsiteY2" fmla="*/ 1139894 h 1139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4590" h="1139894">
                <a:moveTo>
                  <a:pt x="0" y="1139893"/>
                </a:moveTo>
                <a:lnTo>
                  <a:pt x="824542" y="0"/>
                </a:lnTo>
                <a:lnTo>
                  <a:pt x="1674590" y="11398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360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" y="2"/>
            <a:ext cx="11710334" cy="7084996"/>
          </a:xfrm>
          <a:custGeom>
            <a:avLst/>
            <a:gdLst>
              <a:gd name="connsiteX0" fmla="*/ 0 w 7806889"/>
              <a:gd name="connsiteY0" fmla="*/ 0 h 4723331"/>
              <a:gd name="connsiteX1" fmla="*/ 7806889 w 7806889"/>
              <a:gd name="connsiteY1" fmla="*/ 0 h 4723331"/>
              <a:gd name="connsiteX2" fmla="*/ 1473016 w 7806889"/>
              <a:gd name="connsiteY2" fmla="*/ 4723331 h 4723331"/>
              <a:gd name="connsiteX3" fmla="*/ 0 w 7806889"/>
              <a:gd name="connsiteY3" fmla="*/ 3657825 h 472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06889" h="4723331">
                <a:moveTo>
                  <a:pt x="0" y="0"/>
                </a:moveTo>
                <a:lnTo>
                  <a:pt x="7806889" y="0"/>
                </a:lnTo>
                <a:lnTo>
                  <a:pt x="1473016" y="4723331"/>
                </a:lnTo>
                <a:lnTo>
                  <a:pt x="0" y="36578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Freeform: Shape 13"/>
          <p:cNvSpPr/>
          <p:nvPr userDrawn="1"/>
        </p:nvSpPr>
        <p:spPr>
          <a:xfrm rot="10800000" flipV="1">
            <a:off x="0" y="7819880"/>
            <a:ext cx="5621332" cy="2467120"/>
          </a:xfrm>
          <a:custGeom>
            <a:avLst/>
            <a:gdLst>
              <a:gd name="connsiteX0" fmla="*/ 2273790 w 3747554"/>
              <a:gd name="connsiteY0" fmla="*/ 0 h 1644747"/>
              <a:gd name="connsiteX1" fmla="*/ 0 w 3747554"/>
              <a:gd name="connsiteY1" fmla="*/ 1644747 h 1644747"/>
              <a:gd name="connsiteX2" fmla="*/ 3747554 w 3747554"/>
              <a:gd name="connsiteY2" fmla="*/ 1644747 h 1644747"/>
              <a:gd name="connsiteX3" fmla="*/ 3747554 w 3747554"/>
              <a:gd name="connsiteY3" fmla="*/ 1099025 h 164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7554" h="1644747">
                <a:moveTo>
                  <a:pt x="2273790" y="0"/>
                </a:moveTo>
                <a:lnTo>
                  <a:pt x="0" y="1644747"/>
                </a:lnTo>
                <a:lnTo>
                  <a:pt x="3747554" y="1644747"/>
                </a:lnTo>
                <a:lnTo>
                  <a:pt x="3747554" y="109902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3600"/>
          </a:p>
        </p:txBody>
      </p:sp>
      <p:sp>
        <p:nvSpPr>
          <p:cNvPr id="40" name="Date Placeholder 3"/>
          <p:cNvSpPr>
            <a:spLocks noGrp="1"/>
          </p:cNvSpPr>
          <p:nvPr>
            <p:ph type="dt" sz="half" idx="11"/>
          </p:nvPr>
        </p:nvSpPr>
        <p:spPr>
          <a:xfrm>
            <a:off x="854920" y="9534524"/>
            <a:ext cx="2897816" cy="547688"/>
          </a:xfrm>
          <a:prstGeom prst="rect">
            <a:avLst/>
          </a:prstGeom>
        </p:spPr>
        <p:txBody>
          <a:bodyPr lIns="0" rIns="0"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41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5621335" y="9534526"/>
            <a:ext cx="8471570" cy="547688"/>
          </a:xfrm>
          <a:prstGeom prst="rect">
            <a:avLst/>
          </a:prstGeom>
        </p:spPr>
        <p:txBody>
          <a:bodyPr/>
          <a:lstStyle>
            <a:lvl1pPr algn="l">
              <a:defRPr cap="none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16285252" y="9534526"/>
            <a:ext cx="1297968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194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1257300" y="9402814"/>
            <a:ext cx="15773400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240506"/>
            <a:ext cx="14367420" cy="1988344"/>
          </a:xfrm>
          <a:prstGeom prst="rect">
            <a:avLst/>
          </a:prstGeom>
        </p:spPr>
        <p:txBody>
          <a:bodyPr lIns="0"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6"/>
            <a:ext cx="15773400" cy="6527008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spcAft>
                <a:spcPts val="1800"/>
              </a:spcAft>
              <a:defRPr sz="6000">
                <a:solidFill>
                  <a:schemeClr val="accent3"/>
                </a:solidFill>
                <a:latin typeface="+mj-lt"/>
              </a:defRPr>
            </a:lvl1pPr>
            <a:lvl2pPr>
              <a:spcAft>
                <a:spcPts val="1800"/>
              </a:spcAft>
              <a:defRPr sz="5400">
                <a:solidFill>
                  <a:schemeClr val="accent3"/>
                </a:solidFill>
                <a:latin typeface="+mj-lt"/>
              </a:defRPr>
            </a:lvl2pPr>
            <a:lvl3pPr>
              <a:spcAft>
                <a:spcPts val="1800"/>
              </a:spcAft>
              <a:defRPr sz="4800">
                <a:solidFill>
                  <a:schemeClr val="accent3"/>
                </a:solidFill>
                <a:latin typeface="+mj-lt"/>
              </a:defRPr>
            </a:lvl3pPr>
            <a:lvl4pPr>
              <a:spcAft>
                <a:spcPts val="1800"/>
              </a:spcAft>
              <a:defRPr sz="4200">
                <a:solidFill>
                  <a:schemeClr val="accent3"/>
                </a:solidFill>
                <a:latin typeface="+mj-lt"/>
              </a:defRPr>
            </a:lvl4pPr>
            <a:lvl5pPr>
              <a:spcAft>
                <a:spcPts val="1800"/>
              </a:spcAft>
              <a:defRPr sz="4200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1946040" cy="547688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7959" y="9534526"/>
            <a:ext cx="10372086" cy="547688"/>
          </a:xfrm>
          <a:prstGeom prst="rect">
            <a:avLst/>
          </a:prstGeom>
        </p:spPr>
        <p:txBody>
          <a:bodyPr rIns="274320"/>
          <a:lstStyle>
            <a:lvl1pPr algn="ctr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732732" y="9534526"/>
            <a:ext cx="1297968" cy="547688"/>
          </a:xfrm>
          <a:prstGeom prst="rect">
            <a:avLst/>
          </a:prstGeom>
        </p:spPr>
        <p:txBody>
          <a:bodyPr vert="horz" lIns="0" tIns="34290" rIns="0" bIns="34290" rtlCol="0" anchor="ctr"/>
          <a:lstStyle>
            <a:lvl1pPr>
              <a:defRPr lang="en-US" smtClean="0">
                <a:solidFill>
                  <a:schemeClr val="accent2"/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15562150" y="9534526"/>
            <a:ext cx="0" cy="547688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9718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1257300" y="9402814"/>
            <a:ext cx="15773400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240506"/>
            <a:ext cx="14367420" cy="1988344"/>
          </a:xfrm>
          <a:prstGeom prst="rect">
            <a:avLst/>
          </a:prstGeom>
        </p:spPr>
        <p:txBody>
          <a:bodyPr lIns="0"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1946040" cy="547688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7959" y="9534526"/>
            <a:ext cx="10372086" cy="547688"/>
          </a:xfrm>
          <a:prstGeom prst="rect">
            <a:avLst/>
          </a:prstGeom>
        </p:spPr>
        <p:txBody>
          <a:bodyPr rIns="274320"/>
          <a:lstStyle>
            <a:lvl1pPr algn="ctr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732732" y="9534526"/>
            <a:ext cx="1297968" cy="547688"/>
          </a:xfrm>
          <a:prstGeom prst="rect">
            <a:avLst/>
          </a:prstGeom>
        </p:spPr>
        <p:txBody>
          <a:bodyPr vert="horz" lIns="0" tIns="34290" rIns="0" bIns="34290" rtlCol="0" anchor="ctr"/>
          <a:lstStyle>
            <a:lvl1pPr>
              <a:defRPr lang="en-US" smtClean="0">
                <a:solidFill>
                  <a:schemeClr val="accent2"/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15562150" y="9534526"/>
            <a:ext cx="0" cy="547688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4149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1257300" y="9402814"/>
            <a:ext cx="15773400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240506"/>
            <a:ext cx="14367420" cy="1988344"/>
          </a:xfrm>
          <a:prstGeom prst="rect">
            <a:avLst/>
          </a:prstGeom>
        </p:spPr>
        <p:txBody>
          <a:bodyPr lIns="0"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1946040" cy="547688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7959" y="9534526"/>
            <a:ext cx="10372086" cy="547688"/>
          </a:xfrm>
          <a:prstGeom prst="rect">
            <a:avLst/>
          </a:prstGeom>
        </p:spPr>
        <p:txBody>
          <a:bodyPr rIns="274320"/>
          <a:lstStyle>
            <a:lvl1pPr algn="ctr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732732" y="9534526"/>
            <a:ext cx="1297968" cy="547688"/>
          </a:xfrm>
          <a:prstGeom prst="rect">
            <a:avLst/>
          </a:prstGeom>
        </p:spPr>
        <p:txBody>
          <a:bodyPr vert="horz" lIns="0" tIns="34290" rIns="0" bIns="34290" rtlCol="0" anchor="ctr"/>
          <a:lstStyle>
            <a:lvl1pPr>
              <a:defRPr lang="en-US" smtClean="0">
                <a:solidFill>
                  <a:schemeClr val="accent2"/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15562150" y="9534526"/>
            <a:ext cx="0" cy="547688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7300" y="8383860"/>
            <a:ext cx="15773400" cy="939552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714500" marR="0" indent="-342900" algn="l" defTabSz="13716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>
              <a:spcBef>
                <a:spcPts val="1800"/>
              </a:spcBef>
            </a:pPr>
            <a:r>
              <a:rPr lang="en-US" dirty="0"/>
              <a:t>Insert a short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6441340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1257300" y="9402814"/>
            <a:ext cx="15773400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240506"/>
            <a:ext cx="14367420" cy="1988344"/>
          </a:xfrm>
          <a:prstGeom prst="rect">
            <a:avLst/>
          </a:prstGeom>
        </p:spPr>
        <p:txBody>
          <a:bodyPr lIns="0"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1946040" cy="547688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7959" y="9534526"/>
            <a:ext cx="10372086" cy="547688"/>
          </a:xfrm>
          <a:prstGeom prst="rect">
            <a:avLst/>
          </a:prstGeom>
        </p:spPr>
        <p:txBody>
          <a:bodyPr rIns="274320"/>
          <a:lstStyle>
            <a:lvl1pPr algn="ctr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732732" y="9534526"/>
            <a:ext cx="1297968" cy="547688"/>
          </a:xfrm>
          <a:prstGeom prst="rect">
            <a:avLst/>
          </a:prstGeom>
        </p:spPr>
        <p:txBody>
          <a:bodyPr vert="horz" lIns="0" tIns="34290" rIns="0" bIns="34290" rtlCol="0" anchor="ctr"/>
          <a:lstStyle>
            <a:lvl1pPr>
              <a:defRPr lang="en-US" smtClean="0">
                <a:solidFill>
                  <a:schemeClr val="accent2"/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15562150" y="9534526"/>
            <a:ext cx="0" cy="547688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6"/>
            <a:ext cx="7562664" cy="6527008"/>
          </a:xfrm>
          <a:prstGeom prst="rect">
            <a:avLst/>
          </a:prstGeom>
        </p:spPr>
        <p:txBody>
          <a:bodyPr vert="horz" lIns="0" tIns="34290" rIns="68580" bIns="34290" rtlCol="0">
            <a:normAutofit/>
          </a:bodyPr>
          <a:lstStyle>
            <a:lvl1pPr>
              <a:spcAft>
                <a:spcPts val="2700"/>
              </a:spcAft>
              <a:defRPr lang="en-US" sz="4800">
                <a:solidFill>
                  <a:schemeClr val="accent3"/>
                </a:solidFill>
                <a:latin typeface="+mj-lt"/>
              </a:defRPr>
            </a:lvl1pPr>
            <a:lvl2pPr>
              <a:spcAft>
                <a:spcPts val="2700"/>
              </a:spcAft>
              <a:defRPr lang="en-US" sz="4200">
                <a:solidFill>
                  <a:schemeClr val="accent3"/>
                </a:solidFill>
                <a:latin typeface="+mj-lt"/>
              </a:defRPr>
            </a:lvl2pPr>
            <a:lvl3pPr>
              <a:spcAft>
                <a:spcPts val="2700"/>
              </a:spcAft>
              <a:defRPr lang="en-US" sz="3600">
                <a:solidFill>
                  <a:schemeClr val="accent3"/>
                </a:solidFill>
                <a:latin typeface="+mj-lt"/>
              </a:defRPr>
            </a:lvl3pPr>
            <a:lvl4pPr>
              <a:spcAft>
                <a:spcPts val="2700"/>
              </a:spcAft>
              <a:defRPr lang="en-US" sz="3000">
                <a:solidFill>
                  <a:schemeClr val="accent3"/>
                </a:solidFill>
                <a:latin typeface="+mj-lt"/>
              </a:defRPr>
            </a:lvl4pPr>
            <a:lvl5pPr>
              <a:spcAft>
                <a:spcPts val="2700"/>
              </a:spcAft>
              <a:defRPr lang="en-US" sz="3000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9468036" y="2738436"/>
            <a:ext cx="7562664" cy="6527008"/>
          </a:xfrm>
          <a:prstGeom prst="rect">
            <a:avLst/>
          </a:prstGeom>
        </p:spPr>
        <p:txBody>
          <a:bodyPr vert="horz" lIns="0" tIns="34290" rIns="68580" bIns="34290" rtlCol="0">
            <a:normAutofit/>
          </a:bodyPr>
          <a:lstStyle>
            <a:lvl1pPr>
              <a:spcAft>
                <a:spcPts val="2700"/>
              </a:spcAft>
              <a:defRPr lang="en-US" sz="4800">
                <a:solidFill>
                  <a:schemeClr val="accent3"/>
                </a:solidFill>
                <a:latin typeface="+mj-lt"/>
              </a:defRPr>
            </a:lvl1pPr>
            <a:lvl2pPr>
              <a:spcAft>
                <a:spcPts val="2700"/>
              </a:spcAft>
              <a:defRPr lang="en-US" sz="4200">
                <a:solidFill>
                  <a:schemeClr val="accent3"/>
                </a:solidFill>
                <a:latin typeface="+mj-lt"/>
              </a:defRPr>
            </a:lvl2pPr>
            <a:lvl3pPr>
              <a:spcAft>
                <a:spcPts val="2700"/>
              </a:spcAft>
              <a:defRPr lang="en-US" sz="3600">
                <a:solidFill>
                  <a:schemeClr val="accent3"/>
                </a:solidFill>
                <a:latin typeface="+mj-lt"/>
              </a:defRPr>
            </a:lvl3pPr>
            <a:lvl4pPr>
              <a:spcAft>
                <a:spcPts val="2700"/>
              </a:spcAft>
              <a:defRPr lang="en-US" sz="3000">
                <a:solidFill>
                  <a:schemeClr val="accent3"/>
                </a:solidFill>
                <a:latin typeface="+mj-lt"/>
              </a:defRPr>
            </a:lvl4pPr>
            <a:lvl5pPr>
              <a:spcAft>
                <a:spcPts val="2700"/>
              </a:spcAft>
              <a:defRPr lang="en-US" sz="3000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5687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1257300" y="9402814"/>
            <a:ext cx="15773400" cy="0"/>
          </a:xfrm>
          <a:prstGeom prst="line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240506"/>
            <a:ext cx="14367420" cy="1988344"/>
          </a:xfrm>
          <a:prstGeom prst="rect">
            <a:avLst/>
          </a:prstGeom>
        </p:spPr>
        <p:txBody>
          <a:bodyPr lIns="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6"/>
            <a:ext cx="15773400" cy="6527008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spcAft>
                <a:spcPts val="1800"/>
              </a:spcAft>
              <a:defRPr sz="6000">
                <a:solidFill>
                  <a:schemeClr val="bg1"/>
                </a:solidFill>
                <a:latin typeface="+mj-lt"/>
              </a:defRPr>
            </a:lvl1pPr>
            <a:lvl2pPr>
              <a:spcAft>
                <a:spcPts val="1800"/>
              </a:spcAft>
              <a:defRPr sz="5400">
                <a:solidFill>
                  <a:schemeClr val="bg1"/>
                </a:solidFill>
                <a:latin typeface="+mj-lt"/>
              </a:defRPr>
            </a:lvl2pPr>
            <a:lvl3pPr>
              <a:spcAft>
                <a:spcPts val="1800"/>
              </a:spcAft>
              <a:defRPr sz="4800">
                <a:solidFill>
                  <a:schemeClr val="bg1"/>
                </a:solidFill>
                <a:latin typeface="+mj-lt"/>
              </a:defRPr>
            </a:lvl3pPr>
            <a:lvl4pPr>
              <a:spcAft>
                <a:spcPts val="1800"/>
              </a:spcAft>
              <a:defRPr sz="4200">
                <a:solidFill>
                  <a:schemeClr val="bg1"/>
                </a:solidFill>
                <a:latin typeface="+mj-lt"/>
              </a:defRPr>
            </a:lvl4pPr>
            <a:lvl5pPr>
              <a:spcAft>
                <a:spcPts val="1800"/>
              </a:spcAft>
              <a:defRPr sz="4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1946040" cy="547688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7959" y="9534526"/>
            <a:ext cx="10372086" cy="547688"/>
          </a:xfrm>
          <a:prstGeom prst="rect">
            <a:avLst/>
          </a:prstGeom>
        </p:spPr>
        <p:txBody>
          <a:bodyPr rIns="274320"/>
          <a:lstStyle>
            <a:lvl1pPr algn="ctr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732732" y="9534526"/>
            <a:ext cx="1297968" cy="547688"/>
          </a:xfrm>
          <a:prstGeom prst="rect">
            <a:avLst/>
          </a:prstGeom>
        </p:spPr>
        <p:txBody>
          <a:bodyPr vert="horz" lIns="0" tIns="34290" rIns="0" bIns="34290" rtlCol="0" anchor="ctr"/>
          <a:lstStyle>
            <a:lvl1pPr>
              <a:defRPr lang="en-US" smtClean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15562150" y="9534526"/>
            <a:ext cx="0" cy="547688"/>
          </a:xfrm>
          <a:prstGeom prst="line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43789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1257300" y="9402814"/>
            <a:ext cx="15773400" cy="0"/>
          </a:xfrm>
          <a:prstGeom prst="line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240506"/>
            <a:ext cx="14367420" cy="1988344"/>
          </a:xfrm>
          <a:prstGeom prst="rect">
            <a:avLst/>
          </a:prstGeom>
        </p:spPr>
        <p:txBody>
          <a:bodyPr lIns="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1946040" cy="547688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7959" y="9534526"/>
            <a:ext cx="10372086" cy="547688"/>
          </a:xfrm>
          <a:prstGeom prst="rect">
            <a:avLst/>
          </a:prstGeom>
        </p:spPr>
        <p:txBody>
          <a:bodyPr rIns="274320"/>
          <a:lstStyle>
            <a:lvl1pPr algn="ctr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732732" y="9534526"/>
            <a:ext cx="1297968" cy="547688"/>
          </a:xfrm>
          <a:prstGeom prst="rect">
            <a:avLst/>
          </a:prstGeom>
        </p:spPr>
        <p:txBody>
          <a:bodyPr vert="horz" lIns="0" tIns="34290" rIns="0" bIns="34290" rtlCol="0" anchor="ctr"/>
          <a:lstStyle>
            <a:lvl1pPr>
              <a:defRPr lang="en-US" smtClean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15562150" y="9534526"/>
            <a:ext cx="0" cy="547688"/>
          </a:xfrm>
          <a:prstGeom prst="line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9363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/>
          <p:cNvSpPr/>
          <p:nvPr userDrawn="1"/>
        </p:nvSpPr>
        <p:spPr>
          <a:xfrm>
            <a:off x="1" y="2"/>
            <a:ext cx="14943250" cy="7084996"/>
          </a:xfrm>
          <a:custGeom>
            <a:avLst/>
            <a:gdLst>
              <a:gd name="connsiteX0" fmla="*/ 0 w 9962166"/>
              <a:gd name="connsiteY0" fmla="*/ 0 h 4723331"/>
              <a:gd name="connsiteX1" fmla="*/ 9962166 w 9962166"/>
              <a:gd name="connsiteY1" fmla="*/ 0 h 4723331"/>
              <a:gd name="connsiteX2" fmla="*/ 3628293 w 9962166"/>
              <a:gd name="connsiteY2" fmla="*/ 4723331 h 4723331"/>
              <a:gd name="connsiteX3" fmla="*/ 0 w 9962166"/>
              <a:gd name="connsiteY3" fmla="*/ 2098805 h 472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2166" h="4723331">
                <a:moveTo>
                  <a:pt x="0" y="0"/>
                </a:moveTo>
                <a:lnTo>
                  <a:pt x="9962166" y="0"/>
                </a:lnTo>
                <a:lnTo>
                  <a:pt x="3628293" y="4723331"/>
                </a:lnTo>
                <a:lnTo>
                  <a:pt x="0" y="2098805"/>
                </a:lnTo>
                <a:close/>
              </a:path>
            </a:pathLst>
          </a:custGeom>
          <a:solidFill>
            <a:schemeClr val="bg1">
              <a:lumMod val="95000"/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3600"/>
          </a:p>
        </p:txBody>
      </p:sp>
      <p:sp>
        <p:nvSpPr>
          <p:cNvPr id="10" name="Freeform: Shape 9"/>
          <p:cNvSpPr/>
          <p:nvPr userDrawn="1"/>
        </p:nvSpPr>
        <p:spPr>
          <a:xfrm rot="5400000">
            <a:off x="-730981" y="4613264"/>
            <a:ext cx="6404722" cy="4942756"/>
          </a:xfrm>
          <a:custGeom>
            <a:avLst/>
            <a:gdLst>
              <a:gd name="connsiteX0" fmla="*/ 0 w 4269815"/>
              <a:gd name="connsiteY0" fmla="*/ 3295170 h 3295170"/>
              <a:gd name="connsiteX1" fmla="*/ 2383562 w 4269815"/>
              <a:gd name="connsiteY1" fmla="*/ 0 h 3295170"/>
              <a:gd name="connsiteX2" fmla="*/ 4269815 w 4269815"/>
              <a:gd name="connsiteY2" fmla="*/ 2529419 h 3295170"/>
              <a:gd name="connsiteX3" fmla="*/ 4269815 w 4269815"/>
              <a:gd name="connsiteY3" fmla="*/ 3295170 h 3295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9815" h="3295170">
                <a:moveTo>
                  <a:pt x="0" y="3295170"/>
                </a:moveTo>
                <a:lnTo>
                  <a:pt x="2383562" y="0"/>
                </a:lnTo>
                <a:lnTo>
                  <a:pt x="4269815" y="2529419"/>
                </a:lnTo>
                <a:lnTo>
                  <a:pt x="4269815" y="3295170"/>
                </a:lnTo>
                <a:close/>
              </a:path>
            </a:pathLst>
          </a:custGeom>
          <a:solidFill>
            <a:schemeClr val="bg1">
              <a:lumMod val="95000"/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3600"/>
          </a:p>
        </p:txBody>
      </p:sp>
      <p:sp>
        <p:nvSpPr>
          <p:cNvPr id="11" name="Freeform: Shape 10"/>
          <p:cNvSpPr/>
          <p:nvPr userDrawn="1"/>
        </p:nvSpPr>
        <p:spPr>
          <a:xfrm rot="10800000" flipV="1">
            <a:off x="2135216" y="7819880"/>
            <a:ext cx="6719032" cy="2467120"/>
          </a:xfrm>
          <a:custGeom>
            <a:avLst/>
            <a:gdLst>
              <a:gd name="connsiteX0" fmla="*/ 2273790 w 4479354"/>
              <a:gd name="connsiteY0" fmla="*/ 0 h 1644747"/>
              <a:gd name="connsiteX1" fmla="*/ 0 w 4479354"/>
              <a:gd name="connsiteY1" fmla="*/ 1644747 h 1644747"/>
              <a:gd name="connsiteX2" fmla="*/ 4479354 w 4479354"/>
              <a:gd name="connsiteY2" fmla="*/ 1644747 h 164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79354" h="1644747">
                <a:moveTo>
                  <a:pt x="2273790" y="0"/>
                </a:moveTo>
                <a:lnTo>
                  <a:pt x="0" y="1644747"/>
                </a:lnTo>
                <a:lnTo>
                  <a:pt x="4479354" y="1644747"/>
                </a:lnTo>
                <a:close/>
              </a:path>
            </a:pathLst>
          </a:custGeom>
          <a:solidFill>
            <a:schemeClr val="bg1">
              <a:lumMod val="95000"/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360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57300" y="3054731"/>
            <a:ext cx="15773400" cy="5069326"/>
          </a:xfrm>
          <a:prstGeom prst="rect">
            <a:avLst/>
          </a:prstGeom>
        </p:spPr>
        <p:txBody>
          <a:bodyPr lIns="0" tIns="205740" rIns="0" bIns="0" anchor="ctr">
            <a:normAutofit/>
          </a:bodyPr>
          <a:lstStyle>
            <a:lvl1pPr marL="0" indent="0" algn="r">
              <a:spcBef>
                <a:spcPts val="1800"/>
              </a:spcBef>
              <a:buNone/>
              <a:defRPr sz="1080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1pPr>
            <a:lvl2pPr marL="685800" indent="0" algn="ctr">
              <a:spcBef>
                <a:spcPts val="1800"/>
              </a:spcBef>
              <a:buNone/>
              <a:defRPr sz="4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0" algn="ctr">
              <a:spcBef>
                <a:spcPts val="1800"/>
              </a:spcBef>
              <a:buNone/>
              <a:defRPr sz="3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2057400" indent="0" algn="ctr">
              <a:spcBef>
                <a:spcPts val="1800"/>
              </a:spcBef>
              <a:buNone/>
              <a:defRPr sz="3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743200" indent="0" algn="ctr">
              <a:spcBef>
                <a:spcPts val="1800"/>
              </a:spcBef>
              <a:buNone/>
              <a:defRPr sz="3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Your Quote Goes Here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7303" y="8124057"/>
            <a:ext cx="15773398" cy="757274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sp>
        <p:nvSpPr>
          <p:cNvPr id="14" name="Freeform: Shape 13"/>
          <p:cNvSpPr/>
          <p:nvPr userDrawn="1"/>
        </p:nvSpPr>
        <p:spPr>
          <a:xfrm>
            <a:off x="13230896" y="823021"/>
            <a:ext cx="3799804" cy="2617950"/>
          </a:xfrm>
          <a:custGeom>
            <a:avLst/>
            <a:gdLst>
              <a:gd name="connsiteX0" fmla="*/ 850180 w 1028774"/>
              <a:gd name="connsiteY0" fmla="*/ 0 h 708794"/>
              <a:gd name="connsiteX1" fmla="*/ 958081 w 1028774"/>
              <a:gd name="connsiteY1" fmla="*/ 89297 h 708794"/>
              <a:gd name="connsiteX2" fmla="*/ 820415 w 1028774"/>
              <a:gd name="connsiteY2" fmla="*/ 319981 h 708794"/>
              <a:gd name="connsiteX3" fmla="*/ 1028774 w 1028774"/>
              <a:gd name="connsiteY3" fmla="*/ 319981 h 708794"/>
              <a:gd name="connsiteX4" fmla="*/ 1028774 w 1028774"/>
              <a:gd name="connsiteY4" fmla="*/ 708794 h 708794"/>
              <a:gd name="connsiteX5" fmla="*/ 545083 w 1028774"/>
              <a:gd name="connsiteY5" fmla="*/ 708794 h 708794"/>
              <a:gd name="connsiteX6" fmla="*/ 545083 w 1028774"/>
              <a:gd name="connsiteY6" fmla="*/ 442764 h 708794"/>
              <a:gd name="connsiteX7" fmla="*/ 850180 w 1028774"/>
              <a:gd name="connsiteY7" fmla="*/ 0 h 708794"/>
              <a:gd name="connsiteX8" fmla="*/ 303731 w 1028774"/>
              <a:gd name="connsiteY8" fmla="*/ 0 h 708794"/>
              <a:gd name="connsiteX9" fmla="*/ 411137 w 1028774"/>
              <a:gd name="connsiteY9" fmla="*/ 89297 h 708794"/>
              <a:gd name="connsiteX10" fmla="*/ 275332 w 1028774"/>
              <a:gd name="connsiteY10" fmla="*/ 319981 h 708794"/>
              <a:gd name="connsiteX11" fmla="*/ 483691 w 1028774"/>
              <a:gd name="connsiteY11" fmla="*/ 319981 h 708794"/>
              <a:gd name="connsiteX12" fmla="*/ 483691 w 1028774"/>
              <a:gd name="connsiteY12" fmla="*/ 708794 h 708794"/>
              <a:gd name="connsiteX13" fmla="*/ 0 w 1028774"/>
              <a:gd name="connsiteY13" fmla="*/ 708794 h 708794"/>
              <a:gd name="connsiteX14" fmla="*/ 0 w 1028774"/>
              <a:gd name="connsiteY14" fmla="*/ 442764 h 708794"/>
              <a:gd name="connsiteX15" fmla="*/ 303731 w 1028774"/>
              <a:gd name="connsiteY15" fmla="*/ 0 h 708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28774" h="708794">
                <a:moveTo>
                  <a:pt x="850180" y="0"/>
                </a:moveTo>
                <a:lnTo>
                  <a:pt x="958081" y="89297"/>
                </a:lnTo>
                <a:cubicBezTo>
                  <a:pt x="873745" y="173633"/>
                  <a:pt x="827856" y="250527"/>
                  <a:pt x="820415" y="319981"/>
                </a:cubicBezTo>
                <a:lnTo>
                  <a:pt x="1028774" y="319981"/>
                </a:lnTo>
                <a:lnTo>
                  <a:pt x="1028774" y="708794"/>
                </a:lnTo>
                <a:lnTo>
                  <a:pt x="545083" y="708794"/>
                </a:lnTo>
                <a:lnTo>
                  <a:pt x="545083" y="442764"/>
                </a:lnTo>
                <a:cubicBezTo>
                  <a:pt x="545083" y="281533"/>
                  <a:pt x="646782" y="133945"/>
                  <a:pt x="850180" y="0"/>
                </a:cubicBezTo>
                <a:close/>
                <a:moveTo>
                  <a:pt x="303731" y="0"/>
                </a:moveTo>
                <a:lnTo>
                  <a:pt x="411137" y="89297"/>
                </a:lnTo>
                <a:cubicBezTo>
                  <a:pt x="327945" y="173633"/>
                  <a:pt x="282676" y="250527"/>
                  <a:pt x="275332" y="319981"/>
                </a:cubicBezTo>
                <a:lnTo>
                  <a:pt x="483691" y="319981"/>
                </a:lnTo>
                <a:lnTo>
                  <a:pt x="483691" y="708794"/>
                </a:lnTo>
                <a:lnTo>
                  <a:pt x="0" y="708794"/>
                </a:lnTo>
                <a:lnTo>
                  <a:pt x="0" y="442764"/>
                </a:lnTo>
                <a:cubicBezTo>
                  <a:pt x="0" y="281533"/>
                  <a:pt x="101244" y="133945"/>
                  <a:pt x="3037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360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257300" y="9402814"/>
            <a:ext cx="15773400" cy="0"/>
          </a:xfrm>
          <a:prstGeom prst="line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1946040" cy="547688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7959" y="9534526"/>
            <a:ext cx="10372086" cy="547688"/>
          </a:xfrm>
          <a:prstGeom prst="rect">
            <a:avLst/>
          </a:prstGeom>
        </p:spPr>
        <p:txBody>
          <a:bodyPr rIns="274320"/>
          <a:lstStyle>
            <a:lvl1pPr algn="ctr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732732" y="9534526"/>
            <a:ext cx="1297968" cy="547688"/>
          </a:xfrm>
          <a:prstGeom prst="rect">
            <a:avLst/>
          </a:prstGeom>
        </p:spPr>
        <p:txBody>
          <a:bodyPr vert="horz" lIns="0" tIns="34290" rIns="0" bIns="34290" rtlCol="0" anchor="ctr"/>
          <a:lstStyle>
            <a:lvl1pPr>
              <a:defRPr lang="en-US" smtClean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Straight Connector 16"/>
          <p:cNvCxnSpPr>
            <a:cxnSpLocks/>
          </p:cNvCxnSpPr>
          <p:nvPr userDrawn="1"/>
        </p:nvCxnSpPr>
        <p:spPr>
          <a:xfrm>
            <a:off x="15562150" y="9534526"/>
            <a:ext cx="0" cy="547688"/>
          </a:xfrm>
          <a:prstGeom prst="line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5573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/>
          <p:cNvSpPr/>
          <p:nvPr userDrawn="1"/>
        </p:nvSpPr>
        <p:spPr>
          <a:xfrm>
            <a:off x="1" y="2"/>
            <a:ext cx="14943250" cy="7084996"/>
          </a:xfrm>
          <a:custGeom>
            <a:avLst/>
            <a:gdLst>
              <a:gd name="connsiteX0" fmla="*/ 0 w 9962166"/>
              <a:gd name="connsiteY0" fmla="*/ 0 h 4723331"/>
              <a:gd name="connsiteX1" fmla="*/ 9962166 w 9962166"/>
              <a:gd name="connsiteY1" fmla="*/ 0 h 4723331"/>
              <a:gd name="connsiteX2" fmla="*/ 3628293 w 9962166"/>
              <a:gd name="connsiteY2" fmla="*/ 4723331 h 4723331"/>
              <a:gd name="connsiteX3" fmla="*/ 0 w 9962166"/>
              <a:gd name="connsiteY3" fmla="*/ 2098805 h 472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2166" h="4723331">
                <a:moveTo>
                  <a:pt x="0" y="0"/>
                </a:moveTo>
                <a:lnTo>
                  <a:pt x="9962166" y="0"/>
                </a:lnTo>
                <a:lnTo>
                  <a:pt x="3628293" y="4723331"/>
                </a:lnTo>
                <a:lnTo>
                  <a:pt x="0" y="2098805"/>
                </a:lnTo>
                <a:close/>
              </a:path>
            </a:pathLst>
          </a:custGeom>
          <a:solidFill>
            <a:schemeClr val="bg1">
              <a:lumMod val="95000"/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3600"/>
          </a:p>
        </p:txBody>
      </p:sp>
      <p:sp>
        <p:nvSpPr>
          <p:cNvPr id="13" name="Freeform: Shape 12"/>
          <p:cNvSpPr/>
          <p:nvPr userDrawn="1"/>
        </p:nvSpPr>
        <p:spPr>
          <a:xfrm rot="5400000">
            <a:off x="-730981" y="4613264"/>
            <a:ext cx="6404722" cy="4942756"/>
          </a:xfrm>
          <a:custGeom>
            <a:avLst/>
            <a:gdLst>
              <a:gd name="connsiteX0" fmla="*/ 0 w 4269815"/>
              <a:gd name="connsiteY0" fmla="*/ 3295170 h 3295170"/>
              <a:gd name="connsiteX1" fmla="*/ 2383562 w 4269815"/>
              <a:gd name="connsiteY1" fmla="*/ 0 h 3295170"/>
              <a:gd name="connsiteX2" fmla="*/ 4269815 w 4269815"/>
              <a:gd name="connsiteY2" fmla="*/ 2529419 h 3295170"/>
              <a:gd name="connsiteX3" fmla="*/ 4269815 w 4269815"/>
              <a:gd name="connsiteY3" fmla="*/ 3295170 h 3295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9815" h="3295170">
                <a:moveTo>
                  <a:pt x="0" y="3295170"/>
                </a:moveTo>
                <a:lnTo>
                  <a:pt x="2383562" y="0"/>
                </a:lnTo>
                <a:lnTo>
                  <a:pt x="4269815" y="2529419"/>
                </a:lnTo>
                <a:lnTo>
                  <a:pt x="4269815" y="3295170"/>
                </a:lnTo>
                <a:close/>
              </a:path>
            </a:pathLst>
          </a:custGeom>
          <a:solidFill>
            <a:schemeClr val="bg1">
              <a:lumMod val="95000"/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3600"/>
          </a:p>
        </p:txBody>
      </p:sp>
      <p:sp>
        <p:nvSpPr>
          <p:cNvPr id="15" name="Freeform: Shape 14"/>
          <p:cNvSpPr/>
          <p:nvPr userDrawn="1"/>
        </p:nvSpPr>
        <p:spPr>
          <a:xfrm rot="10800000" flipV="1">
            <a:off x="2135216" y="7819880"/>
            <a:ext cx="6719032" cy="2467120"/>
          </a:xfrm>
          <a:custGeom>
            <a:avLst/>
            <a:gdLst>
              <a:gd name="connsiteX0" fmla="*/ 2273790 w 4479354"/>
              <a:gd name="connsiteY0" fmla="*/ 0 h 1644747"/>
              <a:gd name="connsiteX1" fmla="*/ 0 w 4479354"/>
              <a:gd name="connsiteY1" fmla="*/ 1644747 h 1644747"/>
              <a:gd name="connsiteX2" fmla="*/ 4479354 w 4479354"/>
              <a:gd name="connsiteY2" fmla="*/ 1644747 h 164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79354" h="1644747">
                <a:moveTo>
                  <a:pt x="2273790" y="0"/>
                </a:moveTo>
                <a:lnTo>
                  <a:pt x="0" y="1644747"/>
                </a:lnTo>
                <a:lnTo>
                  <a:pt x="4479354" y="1644747"/>
                </a:lnTo>
                <a:close/>
              </a:path>
            </a:pathLst>
          </a:custGeom>
          <a:solidFill>
            <a:schemeClr val="bg1">
              <a:lumMod val="95000"/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360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14036" y="38496"/>
            <a:ext cx="12859931" cy="7797519"/>
          </a:xfrm>
          <a:prstGeom prst="rect">
            <a:avLst/>
          </a:prstGeom>
          <a:noFill/>
        </p:spPr>
        <p:txBody>
          <a:bodyPr vert="horz" wrap="none" lIns="68580" tIns="34290" rIns="68580" bIns="34290" rtlCol="0" anchor="ctr">
            <a:spAutoFit/>
          </a:bodyPr>
          <a:lstStyle>
            <a:lvl1pPr>
              <a:defRPr lang="en-US" sz="558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1371532"/>
            <a:r>
              <a:rPr lang="en-US" dirty="0"/>
              <a:t>BIG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4214814" y="8348885"/>
            <a:ext cx="9858376" cy="11856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accent2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48377" y="6571651"/>
            <a:ext cx="6191250" cy="14668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8200" b="1">
                <a:solidFill>
                  <a:schemeClr val="accent1"/>
                </a:solidFill>
              </a:defRPr>
            </a:lvl1pPr>
            <a:lvl2pPr marL="685800" indent="0" algn="ctr">
              <a:buNone/>
              <a:defRPr sz="7200" b="1">
                <a:solidFill>
                  <a:schemeClr val="accent3"/>
                </a:solidFill>
              </a:defRPr>
            </a:lvl2pPr>
            <a:lvl3pPr marL="1371600" indent="0" algn="ctr">
              <a:buNone/>
              <a:defRPr sz="6600" b="1">
                <a:solidFill>
                  <a:schemeClr val="accent3"/>
                </a:solidFill>
              </a:defRPr>
            </a:lvl3pPr>
            <a:lvl4pPr marL="2057400" indent="0" algn="ctr">
              <a:buNone/>
              <a:defRPr sz="6000" b="1">
                <a:solidFill>
                  <a:schemeClr val="accent3"/>
                </a:solidFill>
              </a:defRPr>
            </a:lvl4pPr>
            <a:lvl5pPr marL="2743200" indent="0" algn="ctr">
              <a:buNone/>
              <a:defRPr sz="60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…is beautiful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257300" y="9402814"/>
            <a:ext cx="15773400" cy="0"/>
          </a:xfrm>
          <a:prstGeom prst="line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1946040" cy="547688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7959" y="9534526"/>
            <a:ext cx="10372086" cy="547688"/>
          </a:xfrm>
          <a:prstGeom prst="rect">
            <a:avLst/>
          </a:prstGeom>
        </p:spPr>
        <p:txBody>
          <a:bodyPr rIns="274320"/>
          <a:lstStyle>
            <a:lvl1pPr algn="ctr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732732" y="9534526"/>
            <a:ext cx="1297968" cy="547688"/>
          </a:xfrm>
          <a:prstGeom prst="rect">
            <a:avLst/>
          </a:prstGeom>
        </p:spPr>
        <p:txBody>
          <a:bodyPr vert="horz" lIns="0" tIns="34290" rIns="0" bIns="34290" rtlCol="0" anchor="ctr"/>
          <a:lstStyle>
            <a:lvl1pPr>
              <a:defRPr lang="en-US" smtClean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4" name="Straight Connector 23"/>
          <p:cNvCxnSpPr>
            <a:cxnSpLocks/>
          </p:cNvCxnSpPr>
          <p:nvPr userDrawn="1"/>
        </p:nvCxnSpPr>
        <p:spPr>
          <a:xfrm>
            <a:off x="15562150" y="9534526"/>
            <a:ext cx="0" cy="547688"/>
          </a:xfrm>
          <a:prstGeom prst="line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31992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3"/>
          </p:nvPr>
        </p:nvSpPr>
        <p:spPr>
          <a:xfrm>
            <a:off x="3" y="0"/>
            <a:ext cx="18287998" cy="10287004"/>
          </a:xfrm>
          <a:custGeom>
            <a:avLst/>
            <a:gdLst>
              <a:gd name="connsiteX0" fmla="*/ 3629041 w 12191999"/>
              <a:gd name="connsiteY0" fmla="*/ 5213254 h 6858003"/>
              <a:gd name="connsiteX1" fmla="*/ 5902830 w 12191999"/>
              <a:gd name="connsiteY1" fmla="*/ 6858001 h 6858003"/>
              <a:gd name="connsiteX2" fmla="*/ 1423476 w 12191999"/>
              <a:gd name="connsiteY2" fmla="*/ 6858001 h 6858003"/>
              <a:gd name="connsiteX3" fmla="*/ 0 w 12191999"/>
              <a:gd name="connsiteY3" fmla="*/ 2588188 h 6858003"/>
              <a:gd name="connsiteX4" fmla="*/ 3295170 w 12191999"/>
              <a:gd name="connsiteY4" fmla="*/ 4971750 h 6858003"/>
              <a:gd name="connsiteX5" fmla="*/ 765751 w 12191999"/>
              <a:gd name="connsiteY5" fmla="*/ 6858003 h 6858003"/>
              <a:gd name="connsiteX6" fmla="*/ 0 w 12191999"/>
              <a:gd name="connsiteY6" fmla="*/ 6858003 h 6858003"/>
              <a:gd name="connsiteX7" fmla="*/ 0 w 12191999"/>
              <a:gd name="connsiteY7" fmla="*/ 1 h 6858003"/>
              <a:gd name="connsiteX8" fmla="*/ 9962165 w 12191999"/>
              <a:gd name="connsiteY8" fmla="*/ 1 h 6858003"/>
              <a:gd name="connsiteX9" fmla="*/ 3628293 w 12191999"/>
              <a:gd name="connsiteY9" fmla="*/ 4723332 h 6858003"/>
              <a:gd name="connsiteX10" fmla="*/ 0 w 12191999"/>
              <a:gd name="connsiteY10" fmla="*/ 2098807 h 6858003"/>
              <a:gd name="connsiteX11" fmla="*/ 10628317 w 12191999"/>
              <a:gd name="connsiteY11" fmla="*/ 0 h 6858003"/>
              <a:gd name="connsiteX12" fmla="*/ 12191999 w 12191999"/>
              <a:gd name="connsiteY12" fmla="*/ 0 h 6858003"/>
              <a:gd name="connsiteX13" fmla="*/ 12191999 w 12191999"/>
              <a:gd name="connsiteY13" fmla="*/ 6858002 h 6858003"/>
              <a:gd name="connsiteX14" fmla="*/ 6601008 w 12191999"/>
              <a:gd name="connsiteY14" fmla="*/ 6858002 h 6858003"/>
              <a:gd name="connsiteX15" fmla="*/ 3959920 w 12191999"/>
              <a:gd name="connsiteY15" fmla="*/ 4953147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999" h="6858003">
                <a:moveTo>
                  <a:pt x="3629041" y="5213254"/>
                </a:moveTo>
                <a:lnTo>
                  <a:pt x="5902830" y="6858001"/>
                </a:lnTo>
                <a:lnTo>
                  <a:pt x="1423476" y="6858001"/>
                </a:lnTo>
                <a:close/>
                <a:moveTo>
                  <a:pt x="0" y="2588188"/>
                </a:moveTo>
                <a:lnTo>
                  <a:pt x="3295170" y="4971750"/>
                </a:lnTo>
                <a:lnTo>
                  <a:pt x="765751" y="6858003"/>
                </a:lnTo>
                <a:lnTo>
                  <a:pt x="0" y="6858003"/>
                </a:lnTo>
                <a:close/>
                <a:moveTo>
                  <a:pt x="0" y="1"/>
                </a:moveTo>
                <a:lnTo>
                  <a:pt x="9962165" y="1"/>
                </a:lnTo>
                <a:lnTo>
                  <a:pt x="3628293" y="4723332"/>
                </a:lnTo>
                <a:lnTo>
                  <a:pt x="0" y="2098807"/>
                </a:lnTo>
                <a:close/>
                <a:moveTo>
                  <a:pt x="10628317" y="0"/>
                </a:moveTo>
                <a:lnTo>
                  <a:pt x="12191999" y="0"/>
                </a:lnTo>
                <a:lnTo>
                  <a:pt x="12191999" y="6858002"/>
                </a:lnTo>
                <a:lnTo>
                  <a:pt x="6601008" y="6858002"/>
                </a:lnTo>
                <a:lnTo>
                  <a:pt x="3959920" y="49531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Title 1"/>
          <p:cNvSpPr>
            <a:spLocks noGrp="1"/>
          </p:cNvSpPr>
          <p:nvPr>
            <p:ph type="ctrTitle"/>
          </p:nvPr>
        </p:nvSpPr>
        <p:spPr>
          <a:xfrm>
            <a:off x="8819966" y="7276693"/>
            <a:ext cx="8763256" cy="1601466"/>
          </a:xfrm>
          <a:prstGeom prst="rect">
            <a:avLst/>
          </a:prstGeom>
        </p:spPr>
        <p:txBody>
          <a:bodyPr lIns="205740" rIns="0" anchor="b">
            <a:noAutofit/>
          </a:bodyPr>
          <a:lstStyle>
            <a:lvl1pPr algn="l">
              <a:defRPr sz="8200" b="1" cap="all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/>
          </p:nvPr>
        </p:nvSpPr>
        <p:spPr>
          <a:xfrm>
            <a:off x="8819966" y="8923922"/>
            <a:ext cx="8763256" cy="650947"/>
          </a:xfrm>
          <a:prstGeom prst="rect">
            <a:avLst/>
          </a:prstGeom>
        </p:spPr>
        <p:txBody>
          <a:bodyPr wrap="square" lIns="205740" rIns="0">
            <a:spAutoFit/>
          </a:bodyPr>
          <a:lstStyle>
            <a:lvl1pPr marL="0" indent="0" algn="l">
              <a:buNone/>
              <a:defRPr sz="4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8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130511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/>
          <p:cNvSpPr/>
          <p:nvPr userDrawn="1"/>
        </p:nvSpPr>
        <p:spPr>
          <a:xfrm>
            <a:off x="0" y="6439644"/>
            <a:ext cx="18288000" cy="3847356"/>
          </a:xfrm>
          <a:custGeom>
            <a:avLst/>
            <a:gdLst>
              <a:gd name="connsiteX0" fmla="*/ 0 w 8128000"/>
              <a:gd name="connsiteY0" fmla="*/ 0 h 1828800"/>
              <a:gd name="connsiteX1" fmla="*/ 4064000 w 8128000"/>
              <a:gd name="connsiteY1" fmla="*/ 0 h 1828800"/>
              <a:gd name="connsiteX2" fmla="*/ 8128000 w 8128000"/>
              <a:gd name="connsiteY2" fmla="*/ 0 h 1828800"/>
              <a:gd name="connsiteX3" fmla="*/ 8128000 w 8128000"/>
              <a:gd name="connsiteY3" fmla="*/ 1828800 h 1828800"/>
              <a:gd name="connsiteX4" fmla="*/ 4064000 w 8128000"/>
              <a:gd name="connsiteY4" fmla="*/ 1828800 h 1828800"/>
              <a:gd name="connsiteX5" fmla="*/ 0 w 8128000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8000" h="1828800">
                <a:moveTo>
                  <a:pt x="0" y="0"/>
                </a:moveTo>
                <a:lnTo>
                  <a:pt x="4064000" y="0"/>
                </a:lnTo>
                <a:lnTo>
                  <a:pt x="8128000" y="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0" y="18288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360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8288000" cy="7543802"/>
          </a:xfrm>
          <a:custGeom>
            <a:avLst/>
            <a:gdLst>
              <a:gd name="connsiteX0" fmla="*/ 0 w 12192000"/>
              <a:gd name="connsiteY0" fmla="*/ 0 h 5029201"/>
              <a:gd name="connsiteX1" fmla="*/ 12192000 w 12192000"/>
              <a:gd name="connsiteY1" fmla="*/ 0 h 5029201"/>
              <a:gd name="connsiteX2" fmla="*/ 12192000 w 12192000"/>
              <a:gd name="connsiteY2" fmla="*/ 2514601 h 5029201"/>
              <a:gd name="connsiteX3" fmla="*/ 12192000 w 12192000"/>
              <a:gd name="connsiteY3" fmla="*/ 5029201 h 5029201"/>
              <a:gd name="connsiteX4" fmla="*/ 6614601 w 12192000"/>
              <a:gd name="connsiteY4" fmla="*/ 5029201 h 5029201"/>
              <a:gd name="connsiteX5" fmla="*/ 6096000 w 12192000"/>
              <a:gd name="connsiteY5" fmla="*/ 4524815 h 5029201"/>
              <a:gd name="connsiteX6" fmla="*/ 5577400 w 12192000"/>
              <a:gd name="connsiteY6" fmla="*/ 5029201 h 5029201"/>
              <a:gd name="connsiteX7" fmla="*/ 0 w 12192000"/>
              <a:gd name="connsiteY7" fmla="*/ 5029201 h 5029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029201">
                <a:moveTo>
                  <a:pt x="0" y="0"/>
                </a:moveTo>
                <a:lnTo>
                  <a:pt x="12192000" y="0"/>
                </a:lnTo>
                <a:lnTo>
                  <a:pt x="12192000" y="2514601"/>
                </a:lnTo>
                <a:lnTo>
                  <a:pt x="12192000" y="5029201"/>
                </a:lnTo>
                <a:lnTo>
                  <a:pt x="6614601" y="5029201"/>
                </a:lnTo>
                <a:lnTo>
                  <a:pt x="6096000" y="4524815"/>
                </a:lnTo>
                <a:lnTo>
                  <a:pt x="5577400" y="5029201"/>
                </a:lnTo>
                <a:lnTo>
                  <a:pt x="0" y="50292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052" y="7811476"/>
            <a:ext cx="17065896" cy="2300576"/>
          </a:xfrm>
          <a:prstGeom prst="rect">
            <a:avLst/>
          </a:prstGeom>
        </p:spPr>
        <p:txBody>
          <a:bodyPr lIns="205740" rIns="205740" anchor="ctr">
            <a:noAutofit/>
          </a:bodyPr>
          <a:lstStyle>
            <a:lvl1pPr algn="ctr">
              <a:defRPr sz="72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1574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5289D3-E86F-47FE-BC52-53D34FA45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3570AF-E207-47A8-A8FC-5D9057465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AF8805-B906-4169-9117-FA140E73D2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5B055-54BE-42A4-8DC8-10ED2ADEA08A}" type="datetimeFigureOut">
              <a:rPr lang="ru-RU" smtClean="0"/>
              <a:pPr/>
              <a:t>28.12.2023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E3D611-6D00-421E-BE6B-385F5C2C50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716F83-6BED-46A4-98C2-DEC0D746AE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23"/>
            <a:extLst>
              <a:ext uri="{FF2B5EF4-FFF2-40B4-BE49-F238E27FC236}">
                <a16:creationId xmlns:a16="http://schemas.microsoft.com/office/drawing/2014/main" id="{43780347-ADC3-4039-95E5-9DAF405C2D48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90999" y="551089"/>
            <a:ext cx="1136643" cy="113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96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69863" rtl="0" eaLnBrk="1" latinLnBrk="0" hangingPunct="1">
        <a:lnSpc>
          <a:spcPct val="90000"/>
        </a:lnSpc>
        <a:spcBef>
          <a:spcPct val="0"/>
        </a:spcBef>
        <a:buNone/>
        <a:defRPr sz="65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66" indent="-342466" algn="l" defTabSz="1369863" rtl="0" eaLnBrk="1" latinLnBrk="0" hangingPunct="1">
        <a:lnSpc>
          <a:spcPct val="90000"/>
        </a:lnSpc>
        <a:spcBef>
          <a:spcPts val="1498"/>
        </a:spcBef>
        <a:buFont typeface="Arial" panose="020B0604020202020204" pitchFamily="34" charset="0"/>
        <a:buChar char="•"/>
        <a:defRPr sz="4195" kern="1200">
          <a:solidFill>
            <a:schemeClr val="tx1"/>
          </a:solidFill>
          <a:latin typeface="+mn-lt"/>
          <a:ea typeface="+mn-ea"/>
          <a:cs typeface="+mn-cs"/>
        </a:defRPr>
      </a:lvl1pPr>
      <a:lvl2pPr marL="1027397" indent="-342466" algn="l" defTabSz="1369863" rtl="0" eaLnBrk="1" latinLnBrk="0" hangingPunct="1">
        <a:lnSpc>
          <a:spcPct val="90000"/>
        </a:lnSpc>
        <a:spcBef>
          <a:spcPts val="749"/>
        </a:spcBef>
        <a:buFont typeface="Arial" panose="020B0604020202020204" pitchFamily="34" charset="0"/>
        <a:buChar char="•"/>
        <a:defRPr sz="3595" kern="1200">
          <a:solidFill>
            <a:schemeClr val="tx1"/>
          </a:solidFill>
          <a:latin typeface="+mn-lt"/>
          <a:ea typeface="+mn-ea"/>
          <a:cs typeface="+mn-cs"/>
        </a:defRPr>
      </a:lvl2pPr>
      <a:lvl3pPr marL="1712328" indent="-342466" algn="l" defTabSz="1369863" rtl="0" eaLnBrk="1" latinLnBrk="0" hangingPunct="1">
        <a:lnSpc>
          <a:spcPct val="90000"/>
        </a:lnSpc>
        <a:spcBef>
          <a:spcPts val="749"/>
        </a:spcBef>
        <a:buFont typeface="Arial" panose="020B0604020202020204" pitchFamily="34" charset="0"/>
        <a:buChar char="•"/>
        <a:defRPr sz="2996" kern="1200">
          <a:solidFill>
            <a:schemeClr val="tx1"/>
          </a:solidFill>
          <a:latin typeface="+mn-lt"/>
          <a:ea typeface="+mn-ea"/>
          <a:cs typeface="+mn-cs"/>
        </a:defRPr>
      </a:lvl3pPr>
      <a:lvl4pPr marL="2397260" indent="-342466" algn="l" defTabSz="1369863" rtl="0" eaLnBrk="1" latinLnBrk="0" hangingPunct="1">
        <a:lnSpc>
          <a:spcPct val="90000"/>
        </a:lnSpc>
        <a:spcBef>
          <a:spcPts val="749"/>
        </a:spcBef>
        <a:buFont typeface="Arial" panose="020B0604020202020204" pitchFamily="34" charset="0"/>
        <a:buChar char="•"/>
        <a:defRPr sz="2697" kern="1200">
          <a:solidFill>
            <a:schemeClr val="tx1"/>
          </a:solidFill>
          <a:latin typeface="+mn-lt"/>
          <a:ea typeface="+mn-ea"/>
          <a:cs typeface="+mn-cs"/>
        </a:defRPr>
      </a:lvl4pPr>
      <a:lvl5pPr marL="3082191" indent="-342466" algn="l" defTabSz="1369863" rtl="0" eaLnBrk="1" latinLnBrk="0" hangingPunct="1">
        <a:lnSpc>
          <a:spcPct val="90000"/>
        </a:lnSpc>
        <a:spcBef>
          <a:spcPts val="749"/>
        </a:spcBef>
        <a:buFont typeface="Arial" panose="020B0604020202020204" pitchFamily="34" charset="0"/>
        <a:buChar char="•"/>
        <a:defRPr sz="2697" kern="1200">
          <a:solidFill>
            <a:schemeClr val="tx1"/>
          </a:solidFill>
          <a:latin typeface="+mn-lt"/>
          <a:ea typeface="+mn-ea"/>
          <a:cs typeface="+mn-cs"/>
        </a:defRPr>
      </a:lvl5pPr>
      <a:lvl6pPr marL="3767122" indent="-342466" algn="l" defTabSz="1369863" rtl="0" eaLnBrk="1" latinLnBrk="0" hangingPunct="1">
        <a:lnSpc>
          <a:spcPct val="90000"/>
        </a:lnSpc>
        <a:spcBef>
          <a:spcPts val="749"/>
        </a:spcBef>
        <a:buFont typeface="Arial" panose="020B0604020202020204" pitchFamily="34" charset="0"/>
        <a:buChar char="•"/>
        <a:defRPr sz="2697" kern="1200">
          <a:solidFill>
            <a:schemeClr val="tx1"/>
          </a:solidFill>
          <a:latin typeface="+mn-lt"/>
          <a:ea typeface="+mn-ea"/>
          <a:cs typeface="+mn-cs"/>
        </a:defRPr>
      </a:lvl6pPr>
      <a:lvl7pPr marL="4452054" indent="-342466" algn="l" defTabSz="1369863" rtl="0" eaLnBrk="1" latinLnBrk="0" hangingPunct="1">
        <a:lnSpc>
          <a:spcPct val="90000"/>
        </a:lnSpc>
        <a:spcBef>
          <a:spcPts val="749"/>
        </a:spcBef>
        <a:buFont typeface="Arial" panose="020B0604020202020204" pitchFamily="34" charset="0"/>
        <a:buChar char="•"/>
        <a:defRPr sz="2697" kern="1200">
          <a:solidFill>
            <a:schemeClr val="tx1"/>
          </a:solidFill>
          <a:latin typeface="+mn-lt"/>
          <a:ea typeface="+mn-ea"/>
          <a:cs typeface="+mn-cs"/>
        </a:defRPr>
      </a:lvl7pPr>
      <a:lvl8pPr marL="5136985" indent="-342466" algn="l" defTabSz="1369863" rtl="0" eaLnBrk="1" latinLnBrk="0" hangingPunct="1">
        <a:lnSpc>
          <a:spcPct val="90000"/>
        </a:lnSpc>
        <a:spcBef>
          <a:spcPts val="749"/>
        </a:spcBef>
        <a:buFont typeface="Arial" panose="020B0604020202020204" pitchFamily="34" charset="0"/>
        <a:buChar char="•"/>
        <a:defRPr sz="2697" kern="1200">
          <a:solidFill>
            <a:schemeClr val="tx1"/>
          </a:solidFill>
          <a:latin typeface="+mn-lt"/>
          <a:ea typeface="+mn-ea"/>
          <a:cs typeface="+mn-cs"/>
        </a:defRPr>
      </a:lvl8pPr>
      <a:lvl9pPr marL="5821916" indent="-342466" algn="l" defTabSz="1369863" rtl="0" eaLnBrk="1" latinLnBrk="0" hangingPunct="1">
        <a:lnSpc>
          <a:spcPct val="90000"/>
        </a:lnSpc>
        <a:spcBef>
          <a:spcPts val="749"/>
        </a:spcBef>
        <a:buFont typeface="Arial" panose="020B0604020202020204" pitchFamily="34" charset="0"/>
        <a:buChar char="•"/>
        <a:defRPr sz="26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69863" rtl="0" eaLnBrk="1" latinLnBrk="0" hangingPunct="1">
        <a:defRPr sz="2697" kern="1200">
          <a:solidFill>
            <a:schemeClr val="tx1"/>
          </a:solidFill>
          <a:latin typeface="+mn-lt"/>
          <a:ea typeface="+mn-ea"/>
          <a:cs typeface="+mn-cs"/>
        </a:defRPr>
      </a:lvl1pPr>
      <a:lvl2pPr marL="684931" algn="l" defTabSz="1369863" rtl="0" eaLnBrk="1" latinLnBrk="0" hangingPunct="1">
        <a:defRPr sz="2697" kern="1200">
          <a:solidFill>
            <a:schemeClr val="tx1"/>
          </a:solidFill>
          <a:latin typeface="+mn-lt"/>
          <a:ea typeface="+mn-ea"/>
          <a:cs typeface="+mn-cs"/>
        </a:defRPr>
      </a:lvl2pPr>
      <a:lvl3pPr marL="1369863" algn="l" defTabSz="1369863" rtl="0" eaLnBrk="1" latinLnBrk="0" hangingPunct="1">
        <a:defRPr sz="2697" kern="1200">
          <a:solidFill>
            <a:schemeClr val="tx1"/>
          </a:solidFill>
          <a:latin typeface="+mn-lt"/>
          <a:ea typeface="+mn-ea"/>
          <a:cs typeface="+mn-cs"/>
        </a:defRPr>
      </a:lvl3pPr>
      <a:lvl4pPr marL="2054794" algn="l" defTabSz="1369863" rtl="0" eaLnBrk="1" latinLnBrk="0" hangingPunct="1">
        <a:defRPr sz="2697" kern="1200">
          <a:solidFill>
            <a:schemeClr val="tx1"/>
          </a:solidFill>
          <a:latin typeface="+mn-lt"/>
          <a:ea typeface="+mn-ea"/>
          <a:cs typeface="+mn-cs"/>
        </a:defRPr>
      </a:lvl4pPr>
      <a:lvl5pPr marL="2739725" algn="l" defTabSz="1369863" rtl="0" eaLnBrk="1" latinLnBrk="0" hangingPunct="1">
        <a:defRPr sz="2697" kern="1200">
          <a:solidFill>
            <a:schemeClr val="tx1"/>
          </a:solidFill>
          <a:latin typeface="+mn-lt"/>
          <a:ea typeface="+mn-ea"/>
          <a:cs typeface="+mn-cs"/>
        </a:defRPr>
      </a:lvl5pPr>
      <a:lvl6pPr marL="3424657" algn="l" defTabSz="1369863" rtl="0" eaLnBrk="1" latinLnBrk="0" hangingPunct="1">
        <a:defRPr sz="2697" kern="1200">
          <a:solidFill>
            <a:schemeClr val="tx1"/>
          </a:solidFill>
          <a:latin typeface="+mn-lt"/>
          <a:ea typeface="+mn-ea"/>
          <a:cs typeface="+mn-cs"/>
        </a:defRPr>
      </a:lvl6pPr>
      <a:lvl7pPr marL="4109588" algn="l" defTabSz="1369863" rtl="0" eaLnBrk="1" latinLnBrk="0" hangingPunct="1">
        <a:defRPr sz="2697" kern="1200">
          <a:solidFill>
            <a:schemeClr val="tx1"/>
          </a:solidFill>
          <a:latin typeface="+mn-lt"/>
          <a:ea typeface="+mn-ea"/>
          <a:cs typeface="+mn-cs"/>
        </a:defRPr>
      </a:lvl7pPr>
      <a:lvl8pPr marL="4794519" algn="l" defTabSz="1369863" rtl="0" eaLnBrk="1" latinLnBrk="0" hangingPunct="1">
        <a:defRPr sz="2697" kern="1200">
          <a:solidFill>
            <a:schemeClr val="tx1"/>
          </a:solidFill>
          <a:latin typeface="+mn-lt"/>
          <a:ea typeface="+mn-ea"/>
          <a:cs typeface="+mn-cs"/>
        </a:defRPr>
      </a:lvl8pPr>
      <a:lvl9pPr marL="5479451" algn="l" defTabSz="1369863" rtl="0" eaLnBrk="1" latinLnBrk="0" hangingPunct="1">
        <a:defRPr sz="26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6"/>
            <a:ext cx="15773400" cy="652700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783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</p:sldLayoutIdLst>
  <p:hf hdr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7.png"/><Relationship Id="rId11" Type="http://schemas.openxmlformats.org/officeDocument/2006/relationships/image" Target="../media/image36.png"/><Relationship Id="rId5" Type="http://schemas.openxmlformats.org/officeDocument/2006/relationships/image" Target="../media/image26.png"/><Relationship Id="rId10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0.jpeg"/><Relationship Id="rId18" Type="http://schemas.openxmlformats.org/officeDocument/2006/relationships/image" Target="../media/image45.jpeg"/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12" Type="http://schemas.openxmlformats.org/officeDocument/2006/relationships/image" Target="../media/image39.jpeg"/><Relationship Id="rId17" Type="http://schemas.openxmlformats.org/officeDocument/2006/relationships/image" Target="../media/image44.jpeg"/><Relationship Id="rId2" Type="http://schemas.openxmlformats.org/officeDocument/2006/relationships/image" Target="../media/image23.png"/><Relationship Id="rId16" Type="http://schemas.openxmlformats.org/officeDocument/2006/relationships/image" Target="../media/image43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7.png"/><Relationship Id="rId11" Type="http://schemas.openxmlformats.org/officeDocument/2006/relationships/image" Target="../media/image38.jpeg"/><Relationship Id="rId5" Type="http://schemas.openxmlformats.org/officeDocument/2006/relationships/image" Target="../media/image26.png"/><Relationship Id="rId15" Type="http://schemas.openxmlformats.org/officeDocument/2006/relationships/image" Target="../media/image42.jpe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25.png"/><Relationship Id="rId9" Type="http://schemas.microsoft.com/office/2007/relationships/hdphoto" Target="../media/hdphoto2.wdp"/><Relationship Id="rId1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7.png"/><Relationship Id="rId11" Type="http://schemas.openxmlformats.org/officeDocument/2006/relationships/image" Target="../media/image33.png"/><Relationship Id="rId5" Type="http://schemas.openxmlformats.org/officeDocument/2006/relationships/image" Target="../media/image26.png"/><Relationship Id="rId10" Type="http://schemas.openxmlformats.org/officeDocument/2006/relationships/chart" Target="../charts/chart1.xml"/><Relationship Id="rId4" Type="http://schemas.openxmlformats.org/officeDocument/2006/relationships/image" Target="../media/image25.pn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9.jpeg"/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12" Type="http://schemas.openxmlformats.org/officeDocument/2006/relationships/image" Target="../media/image4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7.png"/><Relationship Id="rId11" Type="http://schemas.openxmlformats.org/officeDocument/2006/relationships/image" Target="../media/image47.jpeg"/><Relationship Id="rId5" Type="http://schemas.openxmlformats.org/officeDocument/2006/relationships/image" Target="../media/image26.png"/><Relationship Id="rId10" Type="http://schemas.openxmlformats.org/officeDocument/2006/relationships/image" Target="../media/image37.png"/><Relationship Id="rId4" Type="http://schemas.openxmlformats.org/officeDocument/2006/relationships/image" Target="../media/image25.png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12" Type="http://schemas.openxmlformats.org/officeDocument/2006/relationships/image" Target="../media/image5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7.png"/><Relationship Id="rId11" Type="http://schemas.openxmlformats.org/officeDocument/2006/relationships/image" Target="../media/image51.png"/><Relationship Id="rId5" Type="http://schemas.openxmlformats.org/officeDocument/2006/relationships/image" Target="../media/image26.png"/><Relationship Id="rId10" Type="http://schemas.openxmlformats.org/officeDocument/2006/relationships/image" Target="../media/image50.png"/><Relationship Id="rId4" Type="http://schemas.openxmlformats.org/officeDocument/2006/relationships/image" Target="../media/image25.png"/><Relationship Id="rId9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12" Type="http://schemas.openxmlformats.org/officeDocument/2006/relationships/image" Target="../media/image5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7.png"/><Relationship Id="rId11" Type="http://schemas.openxmlformats.org/officeDocument/2006/relationships/image" Target="../media/image54.jpeg"/><Relationship Id="rId5" Type="http://schemas.openxmlformats.org/officeDocument/2006/relationships/image" Target="../media/image26.png"/><Relationship Id="rId10" Type="http://schemas.openxmlformats.org/officeDocument/2006/relationships/image" Target="../media/image53.jpeg"/><Relationship Id="rId4" Type="http://schemas.openxmlformats.org/officeDocument/2006/relationships/image" Target="../media/image25.png"/><Relationship Id="rId9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9.png"/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12" Type="http://schemas.openxmlformats.org/officeDocument/2006/relationships/image" Target="../media/image5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7.png"/><Relationship Id="rId11" Type="http://schemas.openxmlformats.org/officeDocument/2006/relationships/image" Target="../media/image57.png"/><Relationship Id="rId5" Type="http://schemas.openxmlformats.org/officeDocument/2006/relationships/image" Target="../media/image26.png"/><Relationship Id="rId10" Type="http://schemas.openxmlformats.org/officeDocument/2006/relationships/image" Target="../media/image56.jpeg"/><Relationship Id="rId4" Type="http://schemas.openxmlformats.org/officeDocument/2006/relationships/image" Target="../media/image25.png"/><Relationship Id="rId9" Type="http://schemas.microsoft.com/office/2007/relationships/hdphoto" Target="../media/hdphoto2.wdp"/><Relationship Id="rId1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64.png"/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12" Type="http://schemas.openxmlformats.org/officeDocument/2006/relationships/image" Target="../media/image6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7.png"/><Relationship Id="rId11" Type="http://schemas.openxmlformats.org/officeDocument/2006/relationships/image" Target="../media/image62.png"/><Relationship Id="rId5" Type="http://schemas.openxmlformats.org/officeDocument/2006/relationships/image" Target="../media/image26.png"/><Relationship Id="rId10" Type="http://schemas.openxmlformats.org/officeDocument/2006/relationships/image" Target="../media/image61.png"/><Relationship Id="rId4" Type="http://schemas.openxmlformats.org/officeDocument/2006/relationships/image" Target="../media/image25.png"/><Relationship Id="rId9" Type="http://schemas.microsoft.com/office/2007/relationships/hdphoto" Target="../media/hdphoto2.wdp"/><Relationship Id="rId1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7.png"/><Relationship Id="rId11" Type="http://schemas.openxmlformats.org/officeDocument/2006/relationships/image" Target="../media/image65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8.svg"/><Relationship Id="rId18" Type="http://schemas.openxmlformats.org/officeDocument/2006/relationships/hyperlink" Target="https://ru.wikipedia.org/wiki/%D0%A3%D1%84%D0%B0_(%D1%80%D0%B5%D0%BA%D0%B0)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17" Type="http://schemas.openxmlformats.org/officeDocument/2006/relationships/hyperlink" Target="https://ru.wikipedia.org/wiki/%D0%A1%D0%B2%D0%B5%D1%80%D0%B4%D0%BB%D0%BE%D0%B2%D1%81%D0%BA%D0%B0%D1%8F_%D0%BE%D0%B1%D0%BB%D0%B0%D1%81%D1%82%D1%8C" TargetMode="External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6.svg"/><Relationship Id="rId5" Type="http://schemas.openxmlformats.org/officeDocument/2006/relationships/image" Target="../media/image9.png"/><Relationship Id="rId15" Type="http://schemas.openxmlformats.org/officeDocument/2006/relationships/image" Target="../media/image20.svg"/><Relationship Id="rId10" Type="http://schemas.openxmlformats.org/officeDocument/2006/relationships/image" Target="../media/image13.png"/><Relationship Id="rId4" Type="http://schemas.openxmlformats.org/officeDocument/2006/relationships/image" Target="../media/image9.svg"/><Relationship Id="rId9" Type="http://schemas.openxmlformats.org/officeDocument/2006/relationships/image" Target="../media/image12.jpe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hyperlink" Target="http://kruf9.ru/" TargetMode="Externa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1" Type="http://schemas.openxmlformats.org/officeDocument/2006/relationships/image" Target="../media/image21.png"/><Relationship Id="rId2" Type="http://schemas.openxmlformats.org/officeDocument/2006/relationships/image" Target="../media/image3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19" Type="http://schemas.openxmlformats.org/officeDocument/2006/relationships/image" Target="../media/image36.svg"/><Relationship Id="rId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7.png"/><Relationship Id="rId11" Type="http://schemas.openxmlformats.org/officeDocument/2006/relationships/image" Target="../media/image33.png"/><Relationship Id="rId5" Type="http://schemas.openxmlformats.org/officeDocument/2006/relationships/image" Target="../media/image26.png"/><Relationship Id="rId10" Type="http://schemas.openxmlformats.org/officeDocument/2006/relationships/image" Target="../media/image32.png"/><Relationship Id="rId4" Type="http://schemas.openxmlformats.org/officeDocument/2006/relationships/image" Target="../media/image25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7.png"/><Relationship Id="rId11" Type="http://schemas.openxmlformats.org/officeDocument/2006/relationships/image" Target="../media/image33.png"/><Relationship Id="rId5" Type="http://schemas.openxmlformats.org/officeDocument/2006/relationships/image" Target="../media/image26.png"/><Relationship Id="rId10" Type="http://schemas.openxmlformats.org/officeDocument/2006/relationships/image" Target="../media/image34.png"/><Relationship Id="rId4" Type="http://schemas.openxmlformats.org/officeDocument/2006/relationships/image" Target="../media/image25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t="-70731" b="-7073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834484"/>
            <a:ext cx="12731126" cy="8452516"/>
            <a:chOff x="0" y="0"/>
            <a:chExt cx="3353054" cy="22261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3054" cy="2226177"/>
            </a:xfrm>
            <a:custGeom>
              <a:avLst/>
              <a:gdLst/>
              <a:ahLst/>
              <a:cxnLst/>
              <a:rect l="l" t="t" r="r" b="b"/>
              <a:pathLst>
                <a:path w="3353054" h="2226177">
                  <a:moveTo>
                    <a:pt x="0" y="0"/>
                  </a:moveTo>
                  <a:lnTo>
                    <a:pt x="3353054" y="0"/>
                  </a:lnTo>
                  <a:lnTo>
                    <a:pt x="3353054" y="2226177"/>
                  </a:lnTo>
                  <a:lnTo>
                    <a:pt x="0" y="222617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58067" y="9065093"/>
            <a:ext cx="4097026" cy="744555"/>
            <a:chOff x="0" y="0"/>
            <a:chExt cx="879547" cy="1598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79547" cy="159841"/>
            </a:xfrm>
            <a:custGeom>
              <a:avLst/>
              <a:gdLst/>
              <a:ahLst/>
              <a:cxnLst/>
              <a:rect l="l" t="t" r="r" b="b"/>
              <a:pathLst>
                <a:path w="879547" h="159841">
                  <a:moveTo>
                    <a:pt x="79920" y="0"/>
                  </a:moveTo>
                  <a:lnTo>
                    <a:pt x="799627" y="0"/>
                  </a:lnTo>
                  <a:cubicBezTo>
                    <a:pt x="843766" y="0"/>
                    <a:pt x="879547" y="35782"/>
                    <a:pt x="879547" y="79920"/>
                  </a:cubicBezTo>
                  <a:lnTo>
                    <a:pt x="879547" y="79920"/>
                  </a:lnTo>
                  <a:cubicBezTo>
                    <a:pt x="879547" y="124059"/>
                    <a:pt x="843766" y="159841"/>
                    <a:pt x="799627" y="159841"/>
                  </a:cubicBezTo>
                  <a:lnTo>
                    <a:pt x="79920" y="159841"/>
                  </a:lnTo>
                  <a:cubicBezTo>
                    <a:pt x="35782" y="159841"/>
                    <a:pt x="0" y="124059"/>
                    <a:pt x="0" y="79920"/>
                  </a:cubicBezTo>
                  <a:lnTo>
                    <a:pt x="0" y="79920"/>
                  </a:lnTo>
                  <a:cubicBezTo>
                    <a:pt x="0" y="35782"/>
                    <a:pt x="35782" y="0"/>
                    <a:pt x="79920" y="0"/>
                  </a:cubicBezTo>
                  <a:close/>
                </a:path>
              </a:pathLst>
            </a:custGeom>
            <a:solidFill>
              <a:srgbClr val="073064"/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185413" y="9065093"/>
            <a:ext cx="744555" cy="74455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893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45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6476310" y="9302299"/>
            <a:ext cx="162761" cy="270142"/>
          </a:xfrm>
          <a:custGeom>
            <a:avLst/>
            <a:gdLst/>
            <a:ahLst/>
            <a:cxnLst/>
            <a:rect l="l" t="t" r="r" b="b"/>
            <a:pathLst>
              <a:path w="162761" h="270142">
                <a:moveTo>
                  <a:pt x="162760" y="0"/>
                </a:moveTo>
                <a:lnTo>
                  <a:pt x="0" y="0"/>
                </a:lnTo>
                <a:lnTo>
                  <a:pt x="0" y="270142"/>
                </a:lnTo>
                <a:lnTo>
                  <a:pt x="162760" y="270142"/>
                </a:lnTo>
                <a:lnTo>
                  <a:pt x="16276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28700" y="4966516"/>
            <a:ext cx="5858570" cy="1777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960"/>
              </a:lnSpc>
            </a:pPr>
            <a:r>
              <a:rPr lang="en-US" sz="14400" spc="288">
                <a:solidFill>
                  <a:srgbClr val="F88932"/>
                </a:solidFill>
                <a:latin typeface="Bebas Neue Cyrillic"/>
              </a:rPr>
              <a:t>УФИМСК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3042125"/>
            <a:ext cx="5752137" cy="1777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960"/>
              </a:lnSpc>
            </a:pPr>
            <a:r>
              <a:rPr lang="en-US" sz="14400" spc="288">
                <a:solidFill>
                  <a:srgbClr val="073064"/>
                </a:solidFill>
                <a:latin typeface="Bebas Neue Cyrillic"/>
              </a:rPr>
              <a:t>КРАСНО</a:t>
            </a:r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8014633" y="-736474"/>
            <a:ext cx="10904892" cy="11023474"/>
            <a:chOff x="0" y="0"/>
            <a:chExt cx="5956300" cy="602107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956300" cy="6021070"/>
            </a:xfrm>
            <a:custGeom>
              <a:avLst/>
              <a:gdLst/>
              <a:ahLst/>
              <a:cxnLst/>
              <a:rect l="l" t="t" r="r" b="b"/>
              <a:pathLst>
                <a:path w="5956300" h="6021070">
                  <a:moveTo>
                    <a:pt x="0" y="6021070"/>
                  </a:moveTo>
                  <a:lnTo>
                    <a:pt x="692150" y="0"/>
                  </a:lnTo>
                  <a:lnTo>
                    <a:pt x="5956300" y="0"/>
                  </a:lnTo>
                  <a:lnTo>
                    <a:pt x="5264150" y="6021070"/>
                  </a:lnTo>
                  <a:close/>
                </a:path>
              </a:pathLst>
            </a:custGeom>
            <a:blipFill>
              <a:blip r:embed="rId5"/>
              <a:stretch>
                <a:fillRect l="-23568" r="-23568"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>
            <a:off x="14524354" y="708158"/>
            <a:ext cx="2676267" cy="3848783"/>
          </a:xfrm>
          <a:custGeom>
            <a:avLst/>
            <a:gdLst/>
            <a:ahLst/>
            <a:cxnLst/>
            <a:rect l="l" t="t" r="r" b="b"/>
            <a:pathLst>
              <a:path w="2676267" h="3848783">
                <a:moveTo>
                  <a:pt x="0" y="0"/>
                </a:moveTo>
                <a:lnTo>
                  <a:pt x="2676267" y="0"/>
                </a:lnTo>
                <a:lnTo>
                  <a:pt x="2676267" y="3848783"/>
                </a:lnTo>
                <a:lnTo>
                  <a:pt x="0" y="38487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6737" r="-56365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639070" y="2114023"/>
            <a:ext cx="2470827" cy="2257718"/>
          </a:xfrm>
          <a:custGeom>
            <a:avLst/>
            <a:gdLst/>
            <a:ahLst/>
            <a:cxnLst/>
            <a:rect l="l" t="t" r="r" b="b"/>
            <a:pathLst>
              <a:path w="2470827" h="2257718">
                <a:moveTo>
                  <a:pt x="0" y="0"/>
                </a:moveTo>
                <a:lnTo>
                  <a:pt x="2470828" y="0"/>
                </a:lnTo>
                <a:lnTo>
                  <a:pt x="2470828" y="2257718"/>
                </a:lnTo>
                <a:lnTo>
                  <a:pt x="0" y="22577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028700" y="6277183"/>
            <a:ext cx="4588494" cy="51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49"/>
              </a:lnSpc>
            </a:pPr>
            <a:r>
              <a:rPr lang="en-US" sz="2899">
                <a:solidFill>
                  <a:srgbClr val="073064"/>
                </a:solidFill>
                <a:latin typeface="Open Sans"/>
              </a:rPr>
              <a:t>Свердловская область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46813" y="511810"/>
            <a:ext cx="6315911" cy="976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073064"/>
                </a:solidFill>
                <a:latin typeface="Open Sans Bold"/>
              </a:rPr>
              <a:t>ПРОЕКТ «ШКОЛА МИНПРОСВЕЩЕНИЯ РОССИИ»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158193" y="9176201"/>
            <a:ext cx="3094303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spc="153">
                <a:solidFill>
                  <a:srgbClr val="FFFFFF"/>
                </a:solidFill>
                <a:latin typeface="Open Sans Bold"/>
              </a:rPr>
              <a:t>МАОУ СШ № 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097" y="9111625"/>
            <a:ext cx="8996854" cy="11746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71041" y="9111625"/>
            <a:ext cx="8996854" cy="117465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2113" y="142772"/>
            <a:ext cx="3187078" cy="16931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517" y="143043"/>
            <a:ext cx="1943898" cy="17023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9522" y="250675"/>
            <a:ext cx="14977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532"/>
            <a:r>
              <a:rPr lang="ru-RU" sz="3600" b="1" cap="all" dirty="0">
                <a:solidFill>
                  <a:srgbClr val="C1272D"/>
                </a:solidFill>
                <a:latin typeface="Roboto"/>
                <a:sym typeface="Verdana"/>
              </a:rPr>
              <a:t>Анкетирование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148B7A-60D6-44F9-88D0-06A42AD1C7B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988" y="41567"/>
            <a:ext cx="3831796" cy="1132382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E210B2E-5126-43A3-B564-10D7A32DF69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</a:extLst>
          </a:blip>
          <a:srcRect t="29783" b="37125"/>
          <a:stretch>
            <a:fillRect/>
          </a:stretch>
        </p:blipFill>
        <p:spPr>
          <a:xfrm>
            <a:off x="14914608" y="1124153"/>
            <a:ext cx="2932556" cy="315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0"/>
          <a:srcRect l="55246" t="20100" r="9968" b="7462"/>
          <a:stretch/>
        </p:blipFill>
        <p:spPr>
          <a:xfrm>
            <a:off x="1799184" y="2119164"/>
            <a:ext cx="5904656" cy="6916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1"/>
          <a:srcRect l="12201" t="19675" r="51678" b="12818"/>
          <a:stretch/>
        </p:blipFill>
        <p:spPr>
          <a:xfrm>
            <a:off x="8916764" y="2178162"/>
            <a:ext cx="5548224" cy="6624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13689" y="1835904"/>
            <a:ext cx="1499746" cy="15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6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097" y="9111625"/>
            <a:ext cx="8996854" cy="11746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71041" y="9111625"/>
            <a:ext cx="8996854" cy="117465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2113" y="142772"/>
            <a:ext cx="3187078" cy="16931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517" y="143043"/>
            <a:ext cx="1943898" cy="17023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1072" y="358111"/>
            <a:ext cx="14977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532"/>
            <a:r>
              <a:rPr lang="ru-RU" sz="3600" b="1" cap="all" dirty="0">
                <a:solidFill>
                  <a:srgbClr val="C1272D"/>
                </a:solidFill>
                <a:latin typeface="Roboto"/>
                <a:sym typeface="Verdana"/>
              </a:rPr>
              <a:t>Наставники и наставляемые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148B7A-60D6-44F9-88D0-06A42AD1C7B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988" y="41567"/>
            <a:ext cx="3831796" cy="1132382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E210B2E-5126-43A3-B564-10D7A32DF69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</a:extLst>
          </a:blip>
          <a:srcRect t="29783" b="37125"/>
          <a:stretch>
            <a:fillRect/>
          </a:stretch>
        </p:blipFill>
        <p:spPr>
          <a:xfrm>
            <a:off x="14914608" y="1124153"/>
            <a:ext cx="2932556" cy="3153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0"/>
          <a:srcRect l="21974" t="20837" r="15613" b="33334"/>
          <a:stretch/>
        </p:blipFill>
        <p:spPr>
          <a:xfrm>
            <a:off x="4266997" y="2106793"/>
            <a:ext cx="2476754" cy="28221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408" y="4722652"/>
            <a:ext cx="2272008" cy="34080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65" y="2007492"/>
            <a:ext cx="2068394" cy="31025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952" y="4653450"/>
            <a:ext cx="2217576" cy="33263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79" y="2091864"/>
            <a:ext cx="2265658" cy="339848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132" y="4762060"/>
            <a:ext cx="2201160" cy="330174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770" y="2033198"/>
            <a:ext cx="1984588" cy="297688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3757" y="4680986"/>
            <a:ext cx="2180698" cy="32712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8930" y="2039806"/>
            <a:ext cx="1844824" cy="276723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168881" y="8117598"/>
            <a:ext cx="253197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532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Елисеева Г.Н. </a:t>
            </a:r>
          </a:p>
          <a:p>
            <a:pPr defTabSz="1371532"/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Иглина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Е.А.,</a:t>
            </a:r>
          </a:p>
          <a:p>
            <a:pPr defTabSz="1371532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учителя биологии, химии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27177" y="8093111"/>
            <a:ext cx="20633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532"/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Аликина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Е.Д, </a:t>
            </a:r>
          </a:p>
          <a:p>
            <a:pPr defTabSz="1371532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Куприн А.В., </a:t>
            </a:r>
          </a:p>
          <a:p>
            <a:pPr defTabSz="1371532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физкультуры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638570" y="8013597"/>
            <a:ext cx="20038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532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Мальцева О.В., </a:t>
            </a:r>
          </a:p>
          <a:p>
            <a:pPr defTabSz="1371532"/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Ишменева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Я.Д., </a:t>
            </a:r>
          </a:p>
          <a:p>
            <a:pPr defTabSz="1371532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нач. классов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513683" y="4928899"/>
            <a:ext cx="2127262" cy="272010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2016096" y="8013597"/>
            <a:ext cx="19505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532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Тихомирова Е.М., </a:t>
            </a:r>
          </a:p>
          <a:p>
            <a:pPr defTabSz="1371532"/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Тюльнев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С.В., </a:t>
            </a:r>
          </a:p>
          <a:p>
            <a:pPr defTabSz="1371532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математики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5176713" y="7951941"/>
            <a:ext cx="27291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532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Сидорова Л.А., </a:t>
            </a:r>
          </a:p>
          <a:p>
            <a:pPr defTabSz="1371532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Хайдаршина Ю.Э., </a:t>
            </a:r>
          </a:p>
          <a:p>
            <a:pPr defTabSz="1371532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рус.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литературы</a:t>
            </a:r>
          </a:p>
        </p:txBody>
      </p:sp>
    </p:spTree>
    <p:extLst>
      <p:ext uri="{BB962C8B-B14F-4D97-AF65-F5344CB8AC3E}">
        <p14:creationId xmlns:p14="http://schemas.microsoft.com/office/powerpoint/2010/main" val="62688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097" y="9111625"/>
            <a:ext cx="8996854" cy="11746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71041" y="9111625"/>
            <a:ext cx="8996854" cy="117465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2113" y="142772"/>
            <a:ext cx="3187078" cy="16931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517" y="143043"/>
            <a:ext cx="1943898" cy="17023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148B7A-60D6-44F9-88D0-06A42AD1C7B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988" y="41567"/>
            <a:ext cx="3831796" cy="1132382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E210B2E-5126-43A3-B564-10D7A32DF69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</a:extLst>
          </a:blip>
          <a:srcRect t="29783" b="37125"/>
          <a:stretch>
            <a:fillRect/>
          </a:stretch>
        </p:blipFill>
        <p:spPr>
          <a:xfrm>
            <a:off x="14914608" y="1124153"/>
            <a:ext cx="2932556" cy="315386"/>
          </a:xfrm>
          <a:prstGeom prst="rect">
            <a:avLst/>
          </a:prstGeom>
        </p:spPr>
      </p:pic>
      <p:graphicFrame>
        <p:nvGraphicFramePr>
          <p:cNvPr id="15" name="Диаграмма 14"/>
          <p:cNvGraphicFramePr/>
          <p:nvPr>
            <p:extLst/>
          </p:nvPr>
        </p:nvGraphicFramePr>
        <p:xfrm>
          <a:off x="3732385" y="1079500"/>
          <a:ext cx="10732606" cy="7360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056769" y="1835904"/>
            <a:ext cx="1499746" cy="15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9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097" y="9111625"/>
            <a:ext cx="8996854" cy="11746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71041" y="9111625"/>
            <a:ext cx="8996854" cy="117465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2113" y="142772"/>
            <a:ext cx="3187078" cy="16931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517" y="143043"/>
            <a:ext cx="1943898" cy="17023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9522" y="343007"/>
            <a:ext cx="14977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532"/>
            <a:r>
              <a:rPr lang="ru-RU" sz="3600" b="1" cap="all" dirty="0">
                <a:solidFill>
                  <a:srgbClr val="C1272D"/>
                </a:solidFill>
                <a:latin typeface="Roboto"/>
                <a:sym typeface="Verdana"/>
              </a:rPr>
              <a:t>Формы работы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148B7A-60D6-44F9-88D0-06A42AD1C7B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988" y="41567"/>
            <a:ext cx="3831796" cy="1132382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E210B2E-5126-43A3-B564-10D7A32DF69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</a:extLst>
          </a:blip>
          <a:srcRect t="29783" b="37125"/>
          <a:stretch>
            <a:fillRect/>
          </a:stretch>
        </p:blipFill>
        <p:spPr>
          <a:xfrm>
            <a:off x="14914608" y="1124153"/>
            <a:ext cx="2932556" cy="3153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4015" y="3727222"/>
            <a:ext cx="1732496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defTabSz="1371532">
              <a:lnSpc>
                <a:spcPct val="150000"/>
              </a:lnSpc>
              <a:buFontTx/>
              <a:buAutoNum type="arabicPeriod"/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(самообразование, консультирование, наблюдение, посещение открытых уроков и т.д.)</a:t>
            </a:r>
          </a:p>
          <a:p>
            <a:pPr marL="685800" indent="-685800" defTabSz="1371532">
              <a:lnSpc>
                <a:spcPct val="150000"/>
              </a:lnSpc>
              <a:buFontTx/>
              <a:buAutoNum type="arabicPeriod"/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Групповые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вебинары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семинары, мастер-классы, конкурсы и т.д.)</a:t>
            </a:r>
          </a:p>
          <a:p>
            <a:pPr marL="685800" indent="-685800" defTabSz="1371532">
              <a:lnSpc>
                <a:spcPct val="150000"/>
              </a:lnSpc>
              <a:buFontTx/>
              <a:buAutoNum type="arabicPeriod"/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Коллективные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(конференции, стажировочные площадки и т.д.)</a:t>
            </a:r>
          </a:p>
          <a:p>
            <a:pPr defTabSz="1371532"/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56769" y="1699786"/>
            <a:ext cx="1499746" cy="15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7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097" y="9111625"/>
            <a:ext cx="8996854" cy="11746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71041" y="9111625"/>
            <a:ext cx="8996854" cy="117465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2113" y="142772"/>
            <a:ext cx="3187078" cy="16931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517" y="143043"/>
            <a:ext cx="1943898" cy="17023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31232" y="295854"/>
            <a:ext cx="149776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532"/>
            <a:r>
              <a:rPr lang="ru-RU" sz="3600" b="1" cap="all" dirty="0">
                <a:solidFill>
                  <a:srgbClr val="C1272D"/>
                </a:solidFill>
                <a:latin typeface="Roboto"/>
                <a:sym typeface="Verdana"/>
              </a:rPr>
              <a:t>Конкурсы профессионального</a:t>
            </a:r>
          </a:p>
          <a:p>
            <a:pPr algn="ctr" defTabSz="1371532"/>
            <a:r>
              <a:rPr lang="ru-RU" sz="3600" b="1" cap="all" dirty="0">
                <a:solidFill>
                  <a:srgbClr val="C1272D"/>
                </a:solidFill>
                <a:latin typeface="Roboto"/>
                <a:sym typeface="Verdana"/>
              </a:rPr>
              <a:t> мастерства</a:t>
            </a:r>
          </a:p>
          <a:p>
            <a:pPr algn="ctr" defTabSz="1371532"/>
            <a:endParaRPr lang="ru-RU" sz="3600" b="1" cap="all" dirty="0">
              <a:solidFill>
                <a:srgbClr val="C1272D"/>
              </a:solidFill>
              <a:latin typeface="Roboto"/>
              <a:sym typeface="Verdana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148B7A-60D6-44F9-88D0-06A42AD1C7B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988" y="41567"/>
            <a:ext cx="3831796" cy="1132382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E210B2E-5126-43A3-B564-10D7A32DF69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</a:extLst>
          </a:blip>
          <a:srcRect t="29783" b="37125"/>
          <a:stretch>
            <a:fillRect/>
          </a:stretch>
        </p:blipFill>
        <p:spPr>
          <a:xfrm>
            <a:off x="14914608" y="1124153"/>
            <a:ext cx="2932556" cy="3153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0"/>
          <a:srcRect l="19048" t="20635" r="9523" b="33333"/>
          <a:stretch/>
        </p:blipFill>
        <p:spPr>
          <a:xfrm>
            <a:off x="10296129" y="2304924"/>
            <a:ext cx="3548878" cy="35488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1579" y="2256534"/>
            <a:ext cx="2587234" cy="38808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807" y="2024972"/>
            <a:ext cx="2948946" cy="44234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522" y="2142514"/>
            <a:ext cx="2838096" cy="42571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892988" y="6534252"/>
            <a:ext cx="9144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371532"/>
            <a:r>
              <a:rPr lang="ru-RU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Аликина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Е.Д. –педагог-наставник,</a:t>
            </a:r>
          </a:p>
          <a:p>
            <a:pPr defTabSz="1371532"/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Куприн А.В. –молодой педагог</a:t>
            </a:r>
          </a:p>
          <a:p>
            <a:pPr defTabSz="1371532"/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муниципального конкурса «Лучшие практики наставничества»,</a:t>
            </a:r>
          </a:p>
          <a:p>
            <a:pPr defTabSz="1371532"/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91504" y="6541384"/>
            <a:ext cx="9144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371532"/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defTabSz="1371532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Мальцева О.В.- педагог-наставник</a:t>
            </a:r>
          </a:p>
          <a:p>
            <a:pPr defTabSz="1371532"/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Ишменева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Я.Д. молодой педагог- победитель</a:t>
            </a:r>
          </a:p>
          <a:p>
            <a:pPr defTabSz="1371532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областного конкурса «Молодой учитель 2020» (муниципальный уровень)</a:t>
            </a:r>
            <a:endParaRPr lang="ru-RU" sz="2800" dirty="0">
              <a:solidFill>
                <a:prstClr val="black"/>
              </a:solidFill>
              <a:latin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59672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4187" y="9125199"/>
            <a:ext cx="8996854" cy="11746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71041" y="9111625"/>
            <a:ext cx="8996854" cy="117465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2113" y="142772"/>
            <a:ext cx="3187078" cy="16931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517" y="143043"/>
            <a:ext cx="1943898" cy="17023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23120" y="325154"/>
            <a:ext cx="14977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532"/>
            <a:r>
              <a:rPr lang="ru-RU" sz="3600" b="1" cap="all" dirty="0">
                <a:solidFill>
                  <a:srgbClr val="C1272D"/>
                </a:solidFill>
                <a:latin typeface="Roboto"/>
                <a:sym typeface="Verdana"/>
              </a:rPr>
              <a:t>Конкурсы профессионального</a:t>
            </a:r>
          </a:p>
          <a:p>
            <a:pPr algn="ctr" defTabSz="1371532"/>
            <a:r>
              <a:rPr lang="ru-RU" sz="3600" b="1" cap="all" dirty="0">
                <a:solidFill>
                  <a:srgbClr val="C1272D"/>
                </a:solidFill>
                <a:latin typeface="Roboto"/>
                <a:sym typeface="Verdana"/>
              </a:rPr>
              <a:t> мастерства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148B7A-60D6-44F9-88D0-06A42AD1C7B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988" y="41567"/>
            <a:ext cx="3831796" cy="1132382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E210B2E-5126-43A3-B564-10D7A32DF69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</a:extLst>
          </a:blip>
          <a:srcRect t="29783" b="37125"/>
          <a:stretch>
            <a:fillRect/>
          </a:stretch>
        </p:blipFill>
        <p:spPr>
          <a:xfrm>
            <a:off x="14914608" y="1124153"/>
            <a:ext cx="2932556" cy="3153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56957" y="4484396"/>
            <a:ext cx="5872510" cy="33103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47856" y="2498444"/>
            <a:ext cx="5439972" cy="30642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47856" y="6883558"/>
            <a:ext cx="48593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532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Корнилова З.Р.</a:t>
            </a:r>
          </a:p>
          <a:p>
            <a:pPr defTabSz="1371532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ИЗО (МХК)</a:t>
            </a:r>
          </a:p>
          <a:p>
            <a:pPr defTabSz="1371532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конкурс «Начало»,</a:t>
            </a:r>
          </a:p>
          <a:p>
            <a:pPr defTabSz="1371532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03040" y="6872356"/>
            <a:ext cx="596586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532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Артёмова В.Н. –педагог-наставник,</a:t>
            </a:r>
          </a:p>
          <a:p>
            <a:pPr defTabSz="1371532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Целищева З.А. –молодой педагог</a:t>
            </a:r>
          </a:p>
          <a:p>
            <a:pPr defTabSz="1371532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конкурс </a:t>
            </a:r>
          </a:p>
          <a:p>
            <a:pPr defTabSz="1371532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«Молодой педагог + наставник = команда», </a:t>
            </a:r>
          </a:p>
          <a:p>
            <a:pPr defTabSz="1371532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0" t="2452" r="25473"/>
          <a:stretch/>
        </p:blipFill>
        <p:spPr>
          <a:xfrm>
            <a:off x="874786" y="2498444"/>
            <a:ext cx="4320480" cy="402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5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097" y="9111625"/>
            <a:ext cx="8996854" cy="11746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71041" y="9111625"/>
            <a:ext cx="8996854" cy="117465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2113" y="142772"/>
            <a:ext cx="3187078" cy="16931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517" y="143043"/>
            <a:ext cx="1943898" cy="17023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148B7A-60D6-44F9-88D0-06A42AD1C7B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988" y="41567"/>
            <a:ext cx="3831796" cy="1132382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E210B2E-5126-43A3-B564-10D7A32DF69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</a:extLst>
          </a:blip>
          <a:srcRect t="29783" b="37125"/>
          <a:stretch>
            <a:fillRect/>
          </a:stretch>
        </p:blipFill>
        <p:spPr>
          <a:xfrm>
            <a:off x="14914608" y="1124153"/>
            <a:ext cx="2932556" cy="3153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776" y="4711452"/>
            <a:ext cx="6192688" cy="34833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232" y="2027423"/>
            <a:ext cx="6283540" cy="353449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3040" y="6680108"/>
            <a:ext cx="63269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532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Ушакова В.А., </a:t>
            </a:r>
          </a:p>
          <a:p>
            <a:pPr defTabSz="1371532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классов,</a:t>
            </a:r>
          </a:p>
          <a:p>
            <a:pPr defTabSz="1371532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муниципального конкурса «Начало»,</a:t>
            </a:r>
          </a:p>
          <a:p>
            <a:pPr defTabSz="1371532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7057" y="280903"/>
            <a:ext cx="14985266" cy="19143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007267" y="1600352"/>
            <a:ext cx="1499746" cy="15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8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097" y="9111625"/>
            <a:ext cx="8996854" cy="11746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71041" y="9111625"/>
            <a:ext cx="8996854" cy="117465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2113" y="142772"/>
            <a:ext cx="3187078" cy="16931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517" y="143043"/>
            <a:ext cx="1943898" cy="17023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23120" y="328700"/>
            <a:ext cx="149776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532"/>
            <a:r>
              <a:rPr lang="ru-RU" sz="3600" b="1" cap="all" dirty="0">
                <a:solidFill>
                  <a:srgbClr val="C1272D"/>
                </a:solidFill>
                <a:latin typeface="Roboto"/>
                <a:sym typeface="Verdana"/>
              </a:rPr>
              <a:t>Конкурсы профессионального</a:t>
            </a:r>
          </a:p>
          <a:p>
            <a:pPr algn="ctr" defTabSz="1371532"/>
            <a:r>
              <a:rPr lang="ru-RU" sz="3600" b="1" cap="all" dirty="0">
                <a:solidFill>
                  <a:srgbClr val="C1272D"/>
                </a:solidFill>
                <a:latin typeface="Roboto"/>
                <a:sym typeface="Verdana"/>
              </a:rPr>
              <a:t> мастерства</a:t>
            </a:r>
          </a:p>
          <a:p>
            <a:pPr algn="ctr" defTabSz="1371532"/>
            <a:endParaRPr lang="ru-RU" sz="3600" b="1" cap="all" dirty="0">
              <a:solidFill>
                <a:srgbClr val="C1272D"/>
              </a:solidFill>
              <a:latin typeface="Roboto"/>
              <a:sym typeface="Verdana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148B7A-60D6-44F9-88D0-06A42AD1C7B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988" y="41567"/>
            <a:ext cx="3831796" cy="1132382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E210B2E-5126-43A3-B564-10D7A32DF69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</a:extLst>
          </a:blip>
          <a:srcRect t="29783" b="37125"/>
          <a:stretch>
            <a:fillRect/>
          </a:stretch>
        </p:blipFill>
        <p:spPr>
          <a:xfrm>
            <a:off x="14914608" y="1124153"/>
            <a:ext cx="2932556" cy="3153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0623" y="4885530"/>
            <a:ext cx="2669530" cy="400429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8680" y="5287516"/>
            <a:ext cx="2736304" cy="348683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3122" y="2540981"/>
            <a:ext cx="2880320" cy="286746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823521" y="3440189"/>
            <a:ext cx="94402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 defTabSz="1371532">
              <a:buFontTx/>
              <a:buAutoNum type="arabicPeriod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Куприна А.В., учитель физической культуры (2022 г.)</a:t>
            </a:r>
          </a:p>
          <a:p>
            <a:pPr marL="685800" indent="-685800" defTabSz="1371532">
              <a:buFontTx/>
              <a:buAutoNum type="arabicPeriod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Хайдаршина Ю.Э., учитель русского языка и литературы(2023 г.)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3"/>
          <a:srcRect l="29599" t="26269" r="47753" b="18368"/>
          <a:stretch/>
        </p:blipFill>
        <p:spPr>
          <a:xfrm>
            <a:off x="11592272" y="5187130"/>
            <a:ext cx="2495156" cy="34308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4"/>
          <a:srcRect l="29146" t="24862" r="48063" b="16389"/>
          <a:stretch/>
        </p:blipFill>
        <p:spPr>
          <a:xfrm>
            <a:off x="4686634" y="5187131"/>
            <a:ext cx="2482128" cy="359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7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097" y="9111625"/>
            <a:ext cx="8996854" cy="11746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71041" y="9111625"/>
            <a:ext cx="8996854" cy="117465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2113" y="142772"/>
            <a:ext cx="3187078" cy="16931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517" y="143043"/>
            <a:ext cx="1943898" cy="17023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23120" y="376335"/>
            <a:ext cx="14977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532"/>
            <a:r>
              <a:rPr lang="ru-RU" sz="3600" b="1" cap="all" dirty="0">
                <a:solidFill>
                  <a:srgbClr val="C1272D"/>
                </a:solidFill>
                <a:latin typeface="Roboto"/>
                <a:sym typeface="Verdana"/>
              </a:rPr>
              <a:t>Представление опыта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148B7A-60D6-44F9-88D0-06A42AD1C7B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988" y="41567"/>
            <a:ext cx="3831796" cy="1132382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E210B2E-5126-43A3-B564-10D7A32DF69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</a:extLst>
          </a:blip>
          <a:srcRect t="29783" b="37125"/>
          <a:stretch>
            <a:fillRect/>
          </a:stretch>
        </p:blipFill>
        <p:spPr>
          <a:xfrm>
            <a:off x="14914608" y="1124153"/>
            <a:ext cx="2932556" cy="3153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7537" y="2308398"/>
            <a:ext cx="4513466" cy="30060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28177" y="2401709"/>
            <a:ext cx="4524834" cy="301361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04328" y="5790980"/>
            <a:ext cx="123840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1371532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«Фестиваль педагогических и управленческих практик» среди работников образовательных организаций городского округа Красноуфимск</a:t>
            </a:r>
          </a:p>
          <a:p>
            <a:pPr marL="342900" indent="-342900" defTabSz="1371532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Межрегиональный методический форум</a:t>
            </a:r>
          </a:p>
          <a:p>
            <a:pPr marL="342900" indent="-342900" defTabSz="1371532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Стажировочная площадка по формированию функциональной грамотности</a:t>
            </a:r>
          </a:p>
          <a:p>
            <a:pPr marL="342900" indent="-342900" defTabSz="1371532">
              <a:buFont typeface="Arial" panose="020B0604020202020204" pitchFamily="34" charset="0"/>
              <a:buChar char="•"/>
            </a:pP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669465" y="5480287"/>
            <a:ext cx="4093590" cy="306291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9247" y="2251498"/>
            <a:ext cx="3054194" cy="30591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347419" y="1772190"/>
            <a:ext cx="1499746" cy="15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8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097" y="9111625"/>
            <a:ext cx="8996854" cy="11746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71041" y="9111625"/>
            <a:ext cx="8996854" cy="117465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2113" y="142772"/>
            <a:ext cx="3187078" cy="16931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517" y="143043"/>
            <a:ext cx="1943898" cy="17023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148B7A-60D6-44F9-88D0-06A42AD1C7B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988" y="41567"/>
            <a:ext cx="3831796" cy="1132382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E210B2E-5126-43A3-B564-10D7A32DF69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</a:extLst>
          </a:blip>
          <a:srcRect t="29783" b="37125"/>
          <a:stretch>
            <a:fillRect/>
          </a:stretch>
        </p:blipFill>
        <p:spPr>
          <a:xfrm>
            <a:off x="14914608" y="1124153"/>
            <a:ext cx="2932556" cy="3153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80219" y="1553812"/>
            <a:ext cx="1760726" cy="17952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/>
          <a:srcRect l="26792" t="20660" r="43063" b="7884"/>
          <a:stretch/>
        </p:blipFill>
        <p:spPr>
          <a:xfrm>
            <a:off x="4840847" y="566382"/>
            <a:ext cx="6475014" cy="863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3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t="-70731" b="-70731"/>
            </a:stretch>
          </a:blipFill>
        </p:spPr>
      </p:sp>
      <p:sp>
        <p:nvSpPr>
          <p:cNvPr id="3" name="Freeform 3"/>
          <p:cNvSpPr/>
          <p:nvPr/>
        </p:nvSpPr>
        <p:spPr>
          <a:xfrm rot="-1430506" flipH="1">
            <a:off x="16799528" y="-403540"/>
            <a:ext cx="3226883" cy="2198314"/>
          </a:xfrm>
          <a:custGeom>
            <a:avLst/>
            <a:gdLst/>
            <a:ahLst/>
            <a:cxnLst/>
            <a:rect l="l" t="t" r="r" b="b"/>
            <a:pathLst>
              <a:path w="3226883" h="2198314">
                <a:moveTo>
                  <a:pt x="3226883" y="0"/>
                </a:moveTo>
                <a:lnTo>
                  <a:pt x="0" y="0"/>
                </a:lnTo>
                <a:lnTo>
                  <a:pt x="0" y="2198315"/>
                </a:lnTo>
                <a:lnTo>
                  <a:pt x="3226883" y="2198315"/>
                </a:lnTo>
                <a:lnTo>
                  <a:pt x="322688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773031" y="1647883"/>
            <a:ext cx="7364623" cy="8072317"/>
          </a:xfrm>
          <a:custGeom>
            <a:avLst/>
            <a:gdLst/>
            <a:ahLst/>
            <a:cxnLst/>
            <a:rect l="l" t="t" r="r" b="b"/>
            <a:pathLst>
              <a:path w="7364623" h="8072317">
                <a:moveTo>
                  <a:pt x="0" y="0"/>
                </a:moveTo>
                <a:lnTo>
                  <a:pt x="7364623" y="0"/>
                </a:lnTo>
                <a:lnTo>
                  <a:pt x="7364623" y="8072317"/>
                </a:lnTo>
                <a:lnTo>
                  <a:pt x="0" y="80723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759527" y="7154496"/>
            <a:ext cx="1224649" cy="1891349"/>
          </a:xfrm>
          <a:custGeom>
            <a:avLst/>
            <a:gdLst/>
            <a:ahLst/>
            <a:cxnLst/>
            <a:rect l="l" t="t" r="r" b="b"/>
            <a:pathLst>
              <a:path w="1224649" h="1891349">
                <a:moveTo>
                  <a:pt x="0" y="0"/>
                </a:moveTo>
                <a:lnTo>
                  <a:pt x="1224649" y="0"/>
                </a:lnTo>
                <a:lnTo>
                  <a:pt x="1224649" y="1891349"/>
                </a:lnTo>
                <a:lnTo>
                  <a:pt x="0" y="1891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027444" y="614923"/>
            <a:ext cx="4621346" cy="1442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12"/>
              </a:lnSpc>
            </a:pPr>
            <a:r>
              <a:rPr lang="en-US" sz="11569" spc="231">
                <a:solidFill>
                  <a:srgbClr val="073064"/>
                </a:solidFill>
                <a:latin typeface="Bebas Neue Cyrillic"/>
              </a:rPr>
              <a:t>ГОРОД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-118990">
            <a:off x="572806" y="2414646"/>
            <a:ext cx="3613692" cy="3446794"/>
            <a:chOff x="0" y="0"/>
            <a:chExt cx="6324600" cy="6032500"/>
          </a:xfrm>
        </p:grpSpPr>
        <p:sp>
          <p:nvSpPr>
            <p:cNvPr id="8" name="Freeform 8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8"/>
              <a:stretch>
                <a:fillRect l="-40944" r="-40944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Freeform 10"/>
          <p:cNvSpPr/>
          <p:nvPr/>
        </p:nvSpPr>
        <p:spPr>
          <a:xfrm rot="1830143" flipH="1" flipV="1">
            <a:off x="-1745187" y="6393159"/>
            <a:ext cx="3226883" cy="2198314"/>
          </a:xfrm>
          <a:custGeom>
            <a:avLst/>
            <a:gdLst/>
            <a:ahLst/>
            <a:cxnLst/>
            <a:rect l="l" t="t" r="r" b="b"/>
            <a:pathLst>
              <a:path w="3226883" h="2198314">
                <a:moveTo>
                  <a:pt x="3226884" y="2198314"/>
                </a:moveTo>
                <a:lnTo>
                  <a:pt x="0" y="2198314"/>
                </a:lnTo>
                <a:lnTo>
                  <a:pt x="0" y="0"/>
                </a:lnTo>
                <a:lnTo>
                  <a:pt x="3226884" y="0"/>
                </a:lnTo>
                <a:lnTo>
                  <a:pt x="3226884" y="219831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 rot="221820">
            <a:off x="2542880" y="4789987"/>
            <a:ext cx="1845028" cy="1759816"/>
            <a:chOff x="0" y="0"/>
            <a:chExt cx="6324600" cy="6032500"/>
          </a:xfrm>
        </p:grpSpPr>
        <p:sp>
          <p:nvSpPr>
            <p:cNvPr id="12" name="Freeform 12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9"/>
              <a:stretch>
                <a:fillRect t="-21902" b="-21902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10354308" y="2987570"/>
            <a:ext cx="1654177" cy="1042821"/>
          </a:xfrm>
          <a:custGeom>
            <a:avLst/>
            <a:gdLst/>
            <a:ahLst/>
            <a:cxnLst/>
            <a:rect l="l" t="t" r="r" b="b"/>
            <a:pathLst>
              <a:path w="1654177" h="1042821">
                <a:moveTo>
                  <a:pt x="0" y="0"/>
                </a:moveTo>
                <a:lnTo>
                  <a:pt x="1654177" y="0"/>
                </a:lnTo>
                <a:lnTo>
                  <a:pt x="1654177" y="1042821"/>
                </a:lnTo>
                <a:lnTo>
                  <a:pt x="0" y="10428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178703" y="3065919"/>
            <a:ext cx="1544439" cy="886122"/>
          </a:xfrm>
          <a:custGeom>
            <a:avLst/>
            <a:gdLst/>
            <a:ahLst/>
            <a:cxnLst/>
            <a:rect l="l" t="t" r="r" b="b"/>
            <a:pathLst>
              <a:path w="1544439" h="886122">
                <a:moveTo>
                  <a:pt x="0" y="0"/>
                </a:moveTo>
                <a:lnTo>
                  <a:pt x="1544439" y="0"/>
                </a:lnTo>
                <a:lnTo>
                  <a:pt x="1544439" y="886123"/>
                </a:lnTo>
                <a:lnTo>
                  <a:pt x="0" y="8861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015373" y="2735634"/>
            <a:ext cx="1396433" cy="1396433"/>
          </a:xfrm>
          <a:custGeom>
            <a:avLst/>
            <a:gdLst/>
            <a:ahLst/>
            <a:cxnLst/>
            <a:rect l="l" t="t" r="r" b="b"/>
            <a:pathLst>
              <a:path w="1396433" h="1396433">
                <a:moveTo>
                  <a:pt x="0" y="0"/>
                </a:moveTo>
                <a:lnTo>
                  <a:pt x="1396432" y="0"/>
                </a:lnTo>
                <a:lnTo>
                  <a:pt x="1396432" y="1396433"/>
                </a:lnTo>
                <a:lnTo>
                  <a:pt x="0" y="13964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967753" y="6627941"/>
            <a:ext cx="10923778" cy="3472966"/>
          </a:xfrm>
          <a:custGeom>
            <a:avLst/>
            <a:gdLst/>
            <a:ahLst/>
            <a:cxnLst/>
            <a:rect l="l" t="t" r="r" b="b"/>
            <a:pathLst>
              <a:path w="10923778" h="3472966">
                <a:moveTo>
                  <a:pt x="0" y="0"/>
                </a:moveTo>
                <a:lnTo>
                  <a:pt x="10923778" y="0"/>
                </a:lnTo>
                <a:lnTo>
                  <a:pt x="10923778" y="3472966"/>
                </a:lnTo>
                <a:lnTo>
                  <a:pt x="0" y="347296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185612" y="614923"/>
            <a:ext cx="4706856" cy="1442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12"/>
              </a:lnSpc>
            </a:pPr>
            <a:r>
              <a:rPr lang="en-US" sz="11569" spc="231">
                <a:solidFill>
                  <a:srgbClr val="F88932"/>
                </a:solidFill>
                <a:latin typeface="Bebas Neue Cyrillic"/>
              </a:rPr>
              <a:t>НА КАРТЕ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14248" y="9330328"/>
            <a:ext cx="4469928" cy="694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21"/>
              </a:lnSpc>
              <a:spcBef>
                <a:spcPct val="0"/>
              </a:spcBef>
            </a:pPr>
            <a:r>
              <a:rPr lang="en-US" sz="4015">
                <a:solidFill>
                  <a:srgbClr val="073064"/>
                </a:solidFill>
                <a:latin typeface="Open Sans Bold"/>
              </a:rPr>
              <a:t>Красноуфимск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759613" y="4144224"/>
            <a:ext cx="2843566" cy="1616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6"/>
              </a:lnSpc>
              <a:spcBef>
                <a:spcPct val="0"/>
              </a:spcBef>
            </a:pPr>
            <a:r>
              <a:rPr lang="en-US" sz="2326">
                <a:solidFill>
                  <a:srgbClr val="073064"/>
                </a:solidFill>
                <a:latin typeface="Open Sans Bold"/>
              </a:rPr>
              <a:t>Самый западный город </a:t>
            </a:r>
            <a:r>
              <a:rPr lang="en-US" sz="2326">
                <a:solidFill>
                  <a:srgbClr val="073064"/>
                </a:solidFill>
                <a:latin typeface="Open Sans Bold"/>
                <a:hlinkClick r:id="rId17" tooltip="https://ru.wikipedia.org/wiki/%D0%A1%D0%B2%D0%B5%D1%80%D0%B4%D0%BB%D0%BE%D0%B2%D1%81%D0%BA%D0%B0%D1%8F_%D0%BE%D0%B1%D0%BB%D0%B0%D1%81%D1%82%D1%8C"/>
              </a:rPr>
              <a:t>Свердловской</a:t>
            </a:r>
            <a:r>
              <a:rPr lang="en-US" sz="2326" u="sng">
                <a:solidFill>
                  <a:srgbClr val="073064"/>
                </a:solidFill>
                <a:latin typeface="Open Sans Bold"/>
                <a:hlinkClick r:id="rId17" tooltip="https://ru.wikipedia.org/wiki/%D0%A1%D0%B2%D0%B5%D1%80%D0%B4%D0%BB%D0%BE%D0%B2%D1%81%D0%BA%D0%B0%D1%8F_%D0%BE%D0%B1%D0%BB%D0%B0%D1%81%D1%82%D1%8C"/>
              </a:rPr>
              <a:t> </a:t>
            </a:r>
            <a:r>
              <a:rPr lang="en-US" sz="2326">
                <a:solidFill>
                  <a:srgbClr val="073064"/>
                </a:solidFill>
                <a:latin typeface="Open Sans Bold"/>
              </a:rPr>
              <a:t>области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909304" y="4287994"/>
            <a:ext cx="2406966" cy="1209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6"/>
              </a:lnSpc>
              <a:spcBef>
                <a:spcPct val="0"/>
              </a:spcBef>
            </a:pPr>
            <a:r>
              <a:rPr lang="en-US" sz="2326">
                <a:solidFill>
                  <a:srgbClr val="073064"/>
                </a:solidFill>
                <a:latin typeface="Open Sans Bold"/>
              </a:rPr>
              <a:t>Город расположен на реке </a:t>
            </a:r>
            <a:r>
              <a:rPr lang="en-US" sz="2326">
                <a:solidFill>
                  <a:srgbClr val="073064"/>
                </a:solidFill>
                <a:latin typeface="Open Sans Bold"/>
                <a:hlinkClick r:id="rId18" tooltip="https://ru.wikipedia.org/wiki/%D0%A3%D1%84%D0%B0_(%D1%80%D0%B5%D0%BA%D0%B0)"/>
              </a:rPr>
              <a:t>Уфе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701212" y="4287994"/>
            <a:ext cx="2024753" cy="1616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6"/>
              </a:lnSpc>
            </a:pPr>
            <a:r>
              <a:rPr lang="en-US" sz="2326">
                <a:solidFill>
                  <a:srgbClr val="073064"/>
                </a:solidFill>
                <a:latin typeface="Open Sans Bold"/>
              </a:rPr>
              <a:t>Численность населения </a:t>
            </a:r>
          </a:p>
          <a:p>
            <a:pPr algn="ctr">
              <a:lnSpc>
                <a:spcPts val="3256"/>
              </a:lnSpc>
              <a:spcBef>
                <a:spcPct val="0"/>
              </a:spcBef>
            </a:pPr>
            <a:r>
              <a:rPr lang="en-US" sz="2326">
                <a:solidFill>
                  <a:srgbClr val="073064"/>
                </a:solidFill>
                <a:latin typeface="Open Sans Bold"/>
              </a:rPr>
              <a:t>38 тыс. человек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097" y="9111625"/>
            <a:ext cx="8996854" cy="11746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71041" y="9111625"/>
            <a:ext cx="8996854" cy="117465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2113" y="142772"/>
            <a:ext cx="3187078" cy="16931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517" y="143043"/>
            <a:ext cx="1943898" cy="17023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7538" y="419077"/>
            <a:ext cx="14977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532"/>
            <a:r>
              <a:rPr lang="ru-RU" sz="3600" b="1" cap="all" dirty="0">
                <a:solidFill>
                  <a:srgbClr val="C1272D"/>
                </a:solidFill>
                <a:latin typeface="Roboto"/>
                <a:sym typeface="Verdana"/>
              </a:rPr>
              <a:t>результаты реализации Программы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148B7A-60D6-44F9-88D0-06A42AD1C7B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988" y="41567"/>
            <a:ext cx="3831796" cy="1132382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E210B2E-5126-43A3-B564-10D7A32DF69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</a:extLst>
          </a:blip>
          <a:srcRect t="29783" b="37125"/>
          <a:stretch>
            <a:fillRect/>
          </a:stretch>
        </p:blipFill>
        <p:spPr>
          <a:xfrm>
            <a:off x="14914608" y="1124153"/>
            <a:ext cx="2932556" cy="3153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65650" y="2653937"/>
            <a:ext cx="129614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defTabSz="1371532">
              <a:buFont typeface="Wingdings" panose="05000000000000000000" pitchFamily="2" charset="2"/>
              <a:buChar char="§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удовлетворенность молодого педагога своей профессиональной деятельностью;</a:t>
            </a:r>
          </a:p>
          <a:p>
            <a:pPr marL="571500" indent="-571500" defTabSz="1371532">
              <a:buFont typeface="Wingdings" panose="05000000000000000000" pitchFamily="2" charset="2"/>
              <a:buChar char="§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психоэмоционального состояния молодого педагога;</a:t>
            </a:r>
          </a:p>
          <a:p>
            <a:pPr marL="571500" indent="-571500" defTabSz="1371532">
              <a:buFont typeface="Wingdings" panose="05000000000000000000" pitchFamily="2" charset="2"/>
              <a:buChar char="§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качественный рост успеваемости в классах (группах) молодого педагога;</a:t>
            </a:r>
          </a:p>
          <a:p>
            <a:pPr marL="571500" indent="-571500" defTabSz="1371532">
              <a:buFont typeface="Wingdings" panose="05000000000000000000" pitchFamily="2" charset="2"/>
              <a:buChar char="§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числа собственных профессиональных работ: статей, исследований, методических практик молодого педагога.</a:t>
            </a:r>
          </a:p>
          <a:p>
            <a:pPr marL="571500" indent="-571500" defTabSz="1371532">
              <a:buFont typeface="Wingdings" panose="05000000000000000000" pitchFamily="2" charset="2"/>
              <a:buChar char="§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конкурентоспособного специалиста, способного реализовывать цели образования в условиях обновляющейся практики.</a:t>
            </a:r>
          </a:p>
          <a:p>
            <a:pPr marL="571500" indent="-571500" defTabSz="1371532">
              <a:buFont typeface="Wingdings" panose="05000000000000000000" pitchFamily="2" charset="2"/>
              <a:buChar char="§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новой персонифицированной культуры профессиональной педагогической деятельности, реализуемой через индивидуальный стиль молодого педагога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32753" y="1951240"/>
            <a:ext cx="1499746" cy="15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7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1">
            <a:extLst>
              <a:ext uri="{FF2B5EF4-FFF2-40B4-BE49-F238E27FC236}">
                <a16:creationId xmlns:a16="http://schemas.microsoft.com/office/drawing/2014/main" id="{2038F74A-EA8F-439E-9748-492716191358}"/>
              </a:ext>
            </a:extLst>
          </p:cNvPr>
          <p:cNvSpPr txBox="1">
            <a:spLocks/>
          </p:cNvSpPr>
          <p:nvPr/>
        </p:nvSpPr>
        <p:spPr>
          <a:xfrm>
            <a:off x="397046" y="655041"/>
            <a:ext cx="8058809" cy="25554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69863">
              <a:spcBef>
                <a:spcPts val="1498"/>
              </a:spcBef>
              <a:buNone/>
            </a:pPr>
            <a:r>
              <a:rPr lang="ru-RU" sz="2846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</a:t>
            </a:r>
            <a:r>
              <a:rPr lang="ru-RU" sz="2846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623300, Свердловская область, г. Красноуфимск, ул. Р. Горбуновой, 13</a:t>
            </a:r>
            <a:br>
              <a:rPr lang="ru-RU" sz="2846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46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</a:t>
            </a:r>
            <a:r>
              <a:rPr lang="ru-RU" sz="2846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8(34394)50002</a:t>
            </a:r>
          </a:p>
          <a:p>
            <a:pPr marL="0" indent="0" defTabSz="1369863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46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Сайт:</a:t>
            </a:r>
            <a:r>
              <a:rPr lang="en-US" sz="2846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46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http://kruf9.ru</a:t>
            </a:r>
            <a:r>
              <a:rPr lang="ru-RU" sz="2846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46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46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email:</a:t>
            </a:r>
            <a:r>
              <a:rPr lang="ru-RU" sz="2846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523105@mail.ru</a:t>
            </a:r>
          </a:p>
          <a:p>
            <a:pPr marL="0" indent="0" defTabSz="1369863">
              <a:spcBef>
                <a:spcPts val="1498"/>
              </a:spcBef>
              <a:buNone/>
            </a:pPr>
            <a:endParaRPr lang="ru-RU" sz="2397" dirty="0">
              <a:solidFill>
                <a:srgbClr val="4A66AC"/>
              </a:solidFill>
              <a:latin typeface="Calibri"/>
            </a:endParaRPr>
          </a:p>
        </p:txBody>
      </p:sp>
      <p:pic>
        <p:nvPicPr>
          <p:cNvPr id="2050" name="Picture 2" descr="http://kruf9.ru/wp-content/uploads/2020/04/%D0%97%D0%B4%D0%B0%D0%BD%D0%B8%D0%B5-%D1%88%D0%BA%D0%BE%D0%BB%D1%8B-%D0%BB%D0%BE%D0%B3%D0%BE%D1%82%D0%B8%D0%BF-4-768x27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2766" y="5785649"/>
            <a:ext cx="10959253" cy="3852864"/>
          </a:xfrm>
          <a:prstGeom prst="rect">
            <a:avLst/>
          </a:prstGeom>
          <a:noFill/>
        </p:spPr>
      </p:pic>
      <p:pic>
        <p:nvPicPr>
          <p:cNvPr id="1026" name="Picture 2" descr="AVATAN PLUS - Социальный Фоторедактор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08" t="28105" r="25352" b="39604"/>
          <a:stretch/>
        </p:blipFill>
        <p:spPr bwMode="auto">
          <a:xfrm>
            <a:off x="14861570" y="748447"/>
            <a:ext cx="950951" cy="101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64604" y="655041"/>
            <a:ext cx="1255923" cy="12559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43271" y="755932"/>
            <a:ext cx="1043270" cy="1054137"/>
          </a:xfrm>
          <a:prstGeom prst="rect">
            <a:avLst/>
          </a:prstGeom>
        </p:spPr>
      </p:pic>
      <p:sp>
        <p:nvSpPr>
          <p:cNvPr id="9" name="Прямоугольник: скругленные углы 3">
            <a:extLst>
              <a:ext uri="{FF2B5EF4-FFF2-40B4-BE49-F238E27FC236}">
                <a16:creationId xmlns:a16="http://schemas.microsoft.com/office/drawing/2014/main" id="{BA91CA74-EB91-4124-89FB-7717B06E2A6C}"/>
              </a:ext>
            </a:extLst>
          </p:cNvPr>
          <p:cNvSpPr/>
          <p:nvPr/>
        </p:nvSpPr>
        <p:spPr>
          <a:xfrm>
            <a:off x="5663772" y="3168223"/>
            <a:ext cx="7128792" cy="1789437"/>
          </a:xfrm>
          <a:prstGeom prst="roundRect">
            <a:avLst/>
          </a:prstGeom>
          <a:noFill/>
          <a:ln w="635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69863"/>
            <a:r>
              <a:rPr lang="ru-RU" sz="3595" b="1" i="1" dirty="0">
                <a:solidFill>
                  <a:srgbClr val="0070C0"/>
                </a:solidFill>
                <a:latin typeface="Calibri"/>
              </a:rPr>
              <a:t>Благодарим за внимание!</a:t>
            </a:r>
          </a:p>
          <a:p>
            <a:pPr algn="ctr" defTabSz="1369863"/>
            <a:r>
              <a:rPr lang="ru-RU" sz="3595" b="1" i="1" dirty="0">
                <a:solidFill>
                  <a:srgbClr val="0070C0"/>
                </a:solidFill>
                <a:latin typeface="Calibri"/>
              </a:rPr>
              <a:t>Открыты к сотрудничеству!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3700" y="5519467"/>
            <a:ext cx="3236358" cy="363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3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075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t="-70731" b="-70731"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5177469" y="7002805"/>
            <a:ext cx="3096486" cy="327792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499"/>
              </a:lnSpc>
            </a:pPr>
            <a:endParaRPr/>
          </a:p>
        </p:txBody>
      </p:sp>
      <p:grpSp>
        <p:nvGrpSpPr>
          <p:cNvPr id="35" name="Group 35"/>
          <p:cNvGrpSpPr>
            <a:grpSpLocks noChangeAspect="1"/>
          </p:cNvGrpSpPr>
          <p:nvPr/>
        </p:nvGrpSpPr>
        <p:grpSpPr>
          <a:xfrm>
            <a:off x="14478000" y="4948830"/>
            <a:ext cx="3302675" cy="3289774"/>
            <a:chOff x="0" y="0"/>
            <a:chExt cx="6502400" cy="6477000"/>
          </a:xfrm>
        </p:grpSpPr>
        <p:sp>
          <p:nvSpPr>
            <p:cNvPr id="36" name="Freeform 3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24665" r="-24665"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8" name="Group 38"/>
          <p:cNvGrpSpPr/>
          <p:nvPr/>
        </p:nvGrpSpPr>
        <p:grpSpPr>
          <a:xfrm>
            <a:off x="13515169" y="7387778"/>
            <a:ext cx="3032528" cy="2569443"/>
            <a:chOff x="0" y="0"/>
            <a:chExt cx="842227" cy="715352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42227" cy="715352"/>
            </a:xfrm>
            <a:custGeom>
              <a:avLst/>
              <a:gdLst/>
              <a:ahLst/>
              <a:cxnLst/>
              <a:rect l="l" t="t" r="r" b="b"/>
              <a:pathLst>
                <a:path w="842227" h="715352">
                  <a:moveTo>
                    <a:pt x="242029" y="0"/>
                  </a:moveTo>
                  <a:lnTo>
                    <a:pt x="600198" y="0"/>
                  </a:lnTo>
                  <a:cubicBezTo>
                    <a:pt x="664388" y="0"/>
                    <a:pt x="725949" y="25499"/>
                    <a:pt x="771338" y="70889"/>
                  </a:cubicBezTo>
                  <a:cubicBezTo>
                    <a:pt x="816728" y="116278"/>
                    <a:pt x="842227" y="177839"/>
                    <a:pt x="842227" y="242029"/>
                  </a:cubicBezTo>
                  <a:lnTo>
                    <a:pt x="842227" y="473322"/>
                  </a:lnTo>
                  <a:cubicBezTo>
                    <a:pt x="842227" y="606991"/>
                    <a:pt x="733867" y="715352"/>
                    <a:pt x="600198" y="715352"/>
                  </a:cubicBezTo>
                  <a:lnTo>
                    <a:pt x="242029" y="715352"/>
                  </a:lnTo>
                  <a:cubicBezTo>
                    <a:pt x="177839" y="715352"/>
                    <a:pt x="116278" y="689852"/>
                    <a:pt x="70889" y="644463"/>
                  </a:cubicBezTo>
                  <a:cubicBezTo>
                    <a:pt x="25499" y="599074"/>
                    <a:pt x="0" y="537512"/>
                    <a:pt x="0" y="473322"/>
                  </a:cubicBezTo>
                  <a:lnTo>
                    <a:pt x="0" y="242029"/>
                  </a:lnTo>
                  <a:cubicBezTo>
                    <a:pt x="0" y="108360"/>
                    <a:pt x="108360" y="0"/>
                    <a:pt x="242029" y="0"/>
                  </a:cubicBezTo>
                  <a:close/>
                </a:path>
              </a:pathLst>
            </a:custGeom>
            <a:solidFill>
              <a:srgbClr val="FF8C32"/>
            </a:solidFill>
            <a:ln cap="rnd">
              <a:noFill/>
              <a:prstDash val="solid"/>
              <a:round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5773400" y="-266700"/>
            <a:ext cx="2315744" cy="2461409"/>
            <a:chOff x="0" y="0"/>
            <a:chExt cx="3629575" cy="3803091"/>
          </a:xfrm>
        </p:grpSpPr>
        <p:grpSp>
          <p:nvGrpSpPr>
            <p:cNvPr id="42" name="Group 42"/>
            <p:cNvGrpSpPr/>
            <p:nvPr/>
          </p:nvGrpSpPr>
          <p:grpSpPr>
            <a:xfrm rot="-1457256">
              <a:off x="1484021" y="2640667"/>
              <a:ext cx="747793" cy="764800"/>
              <a:chOff x="0" y="0"/>
              <a:chExt cx="896557" cy="916947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896557" cy="916947"/>
              </a:xfrm>
              <a:custGeom>
                <a:avLst/>
                <a:gdLst/>
                <a:ahLst/>
                <a:cxnLst/>
                <a:rect l="l" t="t" r="r" b="b"/>
                <a:pathLst>
                  <a:path w="896557" h="916947">
                    <a:moveTo>
                      <a:pt x="0" y="0"/>
                    </a:moveTo>
                    <a:lnTo>
                      <a:pt x="896557" y="0"/>
                    </a:lnTo>
                    <a:lnTo>
                      <a:pt x="896557" y="916947"/>
                    </a:lnTo>
                    <a:lnTo>
                      <a:pt x="0" y="91694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44" name="Group 44"/>
            <p:cNvGrpSpPr/>
            <p:nvPr/>
          </p:nvGrpSpPr>
          <p:grpSpPr>
            <a:xfrm rot="-1277142">
              <a:off x="1181365" y="1706168"/>
              <a:ext cx="1304646" cy="1458300"/>
              <a:chOff x="0" y="0"/>
              <a:chExt cx="820333" cy="916947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820333" cy="916947"/>
              </a:xfrm>
              <a:custGeom>
                <a:avLst/>
                <a:gdLst/>
                <a:ahLst/>
                <a:cxnLst/>
                <a:rect l="l" t="t" r="r" b="b"/>
                <a:pathLst>
                  <a:path w="820333" h="916947">
                    <a:moveTo>
                      <a:pt x="0" y="0"/>
                    </a:moveTo>
                    <a:lnTo>
                      <a:pt x="820333" y="0"/>
                    </a:lnTo>
                    <a:lnTo>
                      <a:pt x="820333" y="916947"/>
                    </a:lnTo>
                    <a:lnTo>
                      <a:pt x="0" y="91694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46" name="Group 46"/>
            <p:cNvGrpSpPr/>
            <p:nvPr/>
          </p:nvGrpSpPr>
          <p:grpSpPr>
            <a:xfrm rot="-1277142">
              <a:off x="963913" y="2151428"/>
              <a:ext cx="320527" cy="905585"/>
              <a:chOff x="0" y="0"/>
              <a:chExt cx="324549" cy="916947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324549" cy="916947"/>
              </a:xfrm>
              <a:custGeom>
                <a:avLst/>
                <a:gdLst/>
                <a:ahLst/>
                <a:cxnLst/>
                <a:rect l="l" t="t" r="r" b="b"/>
                <a:pathLst>
                  <a:path w="324549" h="916947">
                    <a:moveTo>
                      <a:pt x="0" y="0"/>
                    </a:moveTo>
                    <a:lnTo>
                      <a:pt x="324549" y="0"/>
                    </a:lnTo>
                    <a:lnTo>
                      <a:pt x="324549" y="916947"/>
                    </a:lnTo>
                    <a:lnTo>
                      <a:pt x="0" y="91694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48" name="Group 48"/>
            <p:cNvGrpSpPr/>
            <p:nvPr/>
          </p:nvGrpSpPr>
          <p:grpSpPr>
            <a:xfrm rot="-1758117">
              <a:off x="2230580" y="2892224"/>
              <a:ext cx="238764" cy="300877"/>
              <a:chOff x="0" y="0"/>
              <a:chExt cx="194179" cy="244692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194179" cy="244692"/>
              </a:xfrm>
              <a:custGeom>
                <a:avLst/>
                <a:gdLst/>
                <a:ahLst/>
                <a:cxnLst/>
                <a:rect l="l" t="t" r="r" b="b"/>
                <a:pathLst>
                  <a:path w="194179" h="244692">
                    <a:moveTo>
                      <a:pt x="0" y="0"/>
                    </a:moveTo>
                    <a:lnTo>
                      <a:pt x="194179" y="0"/>
                    </a:lnTo>
                    <a:lnTo>
                      <a:pt x="194179" y="244692"/>
                    </a:lnTo>
                    <a:lnTo>
                      <a:pt x="0" y="24469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50" name="Freeform 50"/>
            <p:cNvSpPr/>
            <p:nvPr/>
          </p:nvSpPr>
          <p:spPr>
            <a:xfrm>
              <a:off x="0" y="0"/>
              <a:ext cx="3629575" cy="3803091"/>
            </a:xfrm>
            <a:custGeom>
              <a:avLst/>
              <a:gdLst/>
              <a:ahLst/>
              <a:cxnLst/>
              <a:rect l="l" t="t" r="r" b="b"/>
              <a:pathLst>
                <a:path w="3629575" h="3803091">
                  <a:moveTo>
                    <a:pt x="0" y="0"/>
                  </a:moveTo>
                  <a:lnTo>
                    <a:pt x="3629575" y="0"/>
                  </a:lnTo>
                  <a:lnTo>
                    <a:pt x="3629575" y="3803091"/>
                  </a:lnTo>
                  <a:lnTo>
                    <a:pt x="0" y="3803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54" name="Freeform 54"/>
          <p:cNvSpPr/>
          <p:nvPr/>
        </p:nvSpPr>
        <p:spPr>
          <a:xfrm>
            <a:off x="14368022" y="8422433"/>
            <a:ext cx="1151341" cy="1286415"/>
          </a:xfrm>
          <a:custGeom>
            <a:avLst/>
            <a:gdLst/>
            <a:ahLst/>
            <a:cxnLst/>
            <a:rect l="l" t="t" r="r" b="b"/>
            <a:pathLst>
              <a:path w="1151341" h="1286415">
                <a:moveTo>
                  <a:pt x="0" y="0"/>
                </a:moveTo>
                <a:lnTo>
                  <a:pt x="1151342" y="0"/>
                </a:lnTo>
                <a:lnTo>
                  <a:pt x="1151342" y="1286415"/>
                </a:lnTo>
                <a:lnTo>
                  <a:pt x="0" y="12864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55" name="TextBox 55"/>
          <p:cNvSpPr txBox="1"/>
          <p:nvPr/>
        </p:nvSpPr>
        <p:spPr>
          <a:xfrm>
            <a:off x="576035" y="6328985"/>
            <a:ext cx="3099428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4"/>
              </a:lnSpc>
            </a:pPr>
            <a:r>
              <a:rPr lang="en-US" sz="2245" spc="143" dirty="0">
                <a:solidFill>
                  <a:srgbClr val="FFFFFF"/>
                </a:solidFill>
                <a:latin typeface="Open Sans"/>
              </a:rPr>
              <a:t>ЗНАНИЕ: КАЧЕСТВО И ОБЪЕКТИВНОСТЬ</a:t>
            </a:r>
          </a:p>
          <a:p>
            <a:pPr algn="ctr">
              <a:lnSpc>
                <a:spcPts val="2399"/>
              </a:lnSpc>
            </a:pPr>
            <a:endParaRPr lang="en-US" sz="2245" spc="143" dirty="0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2694"/>
              </a:lnSpc>
            </a:pPr>
            <a:endParaRPr lang="en-US" sz="2245" spc="143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5432487" y="7447540"/>
            <a:ext cx="2241985" cy="77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245" spc="143" dirty="0">
                <a:solidFill>
                  <a:srgbClr val="FFFFFF"/>
                </a:solidFill>
                <a:latin typeface="Open Sans"/>
              </a:rPr>
              <a:t>ПРОФ</a:t>
            </a:r>
          </a:p>
          <a:p>
            <a:pPr algn="ctr">
              <a:lnSpc>
                <a:spcPts val="3143"/>
              </a:lnSpc>
              <a:spcBef>
                <a:spcPct val="0"/>
              </a:spcBef>
            </a:pPr>
            <a:r>
              <a:rPr lang="en-US" sz="2245" spc="143" dirty="0">
                <a:solidFill>
                  <a:srgbClr val="FFFFFF"/>
                </a:solidFill>
                <a:latin typeface="Open Sans"/>
              </a:rPr>
              <a:t>ОРИЕНТАЦИЯ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3558850" y="7556756"/>
            <a:ext cx="2945165" cy="89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4"/>
              </a:lnSpc>
            </a:pPr>
            <a:r>
              <a:rPr lang="en-US" sz="2238" spc="143" dirty="0">
                <a:solidFill>
                  <a:srgbClr val="FFFFFF"/>
                </a:solidFill>
                <a:latin typeface="Open Sans"/>
              </a:rPr>
              <a:t>УЧИТЕЛЬ.</a:t>
            </a:r>
          </a:p>
          <a:p>
            <a:pPr algn="ctr">
              <a:lnSpc>
                <a:spcPts val="2394"/>
              </a:lnSpc>
            </a:pPr>
            <a:r>
              <a:rPr lang="en-US" sz="2238" spc="143" dirty="0">
                <a:solidFill>
                  <a:srgbClr val="FFFFFF"/>
                </a:solidFill>
                <a:latin typeface="Open Sans"/>
              </a:rPr>
              <a:t>ШКОЛЬНАЯ КОМАНДА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5832" y="552814"/>
            <a:ext cx="3261643" cy="45906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41580" y="4042769"/>
            <a:ext cx="2990907" cy="278279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75695" y="4546473"/>
            <a:ext cx="25017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prstClr val="white"/>
                </a:solidFill>
              </a:rPr>
              <a:t>Полюхова А.Н., </a:t>
            </a:r>
            <a:br>
              <a:rPr lang="ru-RU" sz="2400" dirty="0">
                <a:solidFill>
                  <a:prstClr val="white"/>
                </a:solidFill>
              </a:rPr>
            </a:br>
            <a:r>
              <a:rPr lang="ru-RU" sz="2400" dirty="0">
                <a:solidFill>
                  <a:prstClr val="white"/>
                </a:solidFill>
              </a:rPr>
              <a:t>зам директора по УВР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214828" y="2777757"/>
            <a:ext cx="10443353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097" y="9111625"/>
            <a:ext cx="8996854" cy="11746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71041" y="9111625"/>
            <a:ext cx="8996854" cy="117465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2113" y="142772"/>
            <a:ext cx="3187078" cy="16931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517" y="143043"/>
            <a:ext cx="1943898" cy="17023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1072" y="583567"/>
            <a:ext cx="14977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532"/>
            <a:r>
              <a:rPr lang="ru-RU" sz="3600" b="1" cap="all" dirty="0">
                <a:solidFill>
                  <a:srgbClr val="C1272D"/>
                </a:solidFill>
                <a:latin typeface="Roboto"/>
                <a:sym typeface="Verdana"/>
              </a:rPr>
              <a:t>Нормативно-правовые документы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148B7A-60D6-44F9-88D0-06A42AD1C7B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988" y="41567"/>
            <a:ext cx="3831796" cy="1132382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E210B2E-5126-43A3-B564-10D7A32DF69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</a:extLst>
          </a:blip>
          <a:srcRect t="29783" b="37125"/>
          <a:stretch>
            <a:fillRect/>
          </a:stretch>
        </p:blipFill>
        <p:spPr>
          <a:xfrm>
            <a:off x="14914608" y="1124153"/>
            <a:ext cx="2932556" cy="31538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7281" y="2695228"/>
            <a:ext cx="1228310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defTabSz="1371532">
              <a:buFontTx/>
              <a:buAutoNum type="arabicPeriod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29 декабря 2012 года №273- ФЗ «Об образовании в Российской Федерации»;</a:t>
            </a:r>
          </a:p>
          <a:p>
            <a:pPr marL="685800" indent="-685800" defTabSz="1371532">
              <a:buFontTx/>
              <a:buAutoNum type="arabicPeriod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по развитию и внедрению системы (целевой модели) наставничества педагогических работников в образовательных организациях;</a:t>
            </a:r>
          </a:p>
          <a:p>
            <a:pPr marL="685800" indent="-685800" defTabSz="1371532">
              <a:buFontTx/>
              <a:buAutoNum type="arabicPeriod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образования и молодежной политики Свердловской области от 19.04.2022 года № 385-Д «Об утверждении Положения о системе (целевой модели) наставничества педагогических работников в образовательных организациях, расположенных на территории Свердловской области»;  </a:t>
            </a:r>
          </a:p>
          <a:p>
            <a:pPr marL="685800" indent="-685800" defTabSz="1371532">
              <a:buFontTx/>
              <a:buAutoNum type="arabicPeriod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системе (целевой модели) наставничества педагогических работников в образовательных организациях, расположенных на территории Свердловской области.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0"/>
          <a:srcRect l="40800" t="12836" r="23377" b="5789"/>
          <a:stretch/>
        </p:blipFill>
        <p:spPr>
          <a:xfrm>
            <a:off x="12662588" y="2256534"/>
            <a:ext cx="5184576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3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097" y="9111625"/>
            <a:ext cx="8996854" cy="11746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71041" y="9111625"/>
            <a:ext cx="8996854" cy="117465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2113" y="142772"/>
            <a:ext cx="3187078" cy="16931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517" y="143043"/>
            <a:ext cx="1943898" cy="17023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148B7A-60D6-44F9-88D0-06A42AD1C7B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988" y="41567"/>
            <a:ext cx="3831796" cy="1132382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E210B2E-5126-43A3-B564-10D7A32DF69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</a:extLst>
          </a:blip>
          <a:srcRect t="29783" b="37125"/>
          <a:stretch>
            <a:fillRect/>
          </a:stretch>
        </p:blipFill>
        <p:spPr>
          <a:xfrm>
            <a:off x="14914608" y="1124153"/>
            <a:ext cx="2932556" cy="31538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3400" y="3200523"/>
            <a:ext cx="16747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532"/>
            <a:endParaRPr lang="ru-RU" sz="3200" dirty="0">
              <a:solidFill>
                <a:prstClr val="black"/>
              </a:solidFill>
              <a:latin typeface="Roboto Condensed"/>
            </a:endParaRPr>
          </a:p>
          <a:p>
            <a:pPr defTabSz="1371532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раскрытие потенциала личности наставляемого, необходимого для успешной личной и профессиональной самореализации в современных условиях неопределенности, создание условий для формирования эффективной системы поддержки, самоопределения и профессиональной ориентации педагога</a:t>
            </a:r>
            <a:r>
              <a:rPr lang="ru-RU" sz="3200" dirty="0">
                <a:solidFill>
                  <a:prstClr val="black"/>
                </a:solidFill>
                <a:latin typeface="Roboto Condensed"/>
              </a:rPr>
              <a:t>.</a:t>
            </a:r>
          </a:p>
          <a:p>
            <a:pPr defTabSz="1371532"/>
            <a:endParaRPr lang="ru-RU" sz="3200" dirty="0">
              <a:solidFill>
                <a:prstClr val="black"/>
              </a:solidFill>
              <a:latin typeface="Roboto Condense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8304" y="2555997"/>
            <a:ext cx="1464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532"/>
            <a:r>
              <a:rPr lang="ru-RU" sz="3600" b="1" cap="all" dirty="0">
                <a:solidFill>
                  <a:srgbClr val="C1272D"/>
                </a:solidFill>
                <a:latin typeface="Roboto"/>
                <a:sym typeface="Verdana"/>
              </a:rPr>
              <a:t>Цель</a:t>
            </a:r>
            <a:endParaRPr lang="ru-RU" sz="3200" b="1" cap="all" dirty="0">
              <a:solidFill>
                <a:srgbClr val="C1272D"/>
              </a:solidFill>
              <a:latin typeface="Roboto"/>
              <a:sym typeface="Verdana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98458" y="1562541"/>
            <a:ext cx="1606484" cy="163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5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097" y="9111625"/>
            <a:ext cx="8996854" cy="11746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71041" y="9111625"/>
            <a:ext cx="8996854" cy="117465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2113" y="142772"/>
            <a:ext cx="3187078" cy="16931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517" y="143043"/>
            <a:ext cx="1943898" cy="17023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148B7A-60D6-44F9-88D0-06A42AD1C7B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988" y="41567"/>
            <a:ext cx="3831796" cy="1132382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E210B2E-5126-43A3-B564-10D7A32DF69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</a:extLst>
          </a:blip>
          <a:srcRect t="29783" b="37125"/>
          <a:stretch>
            <a:fillRect/>
          </a:stretch>
        </p:blipFill>
        <p:spPr>
          <a:xfrm>
            <a:off x="14914608" y="1124153"/>
            <a:ext cx="2932556" cy="31538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91072" y="2832193"/>
            <a:ext cx="1584176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532"/>
            <a:endParaRPr lang="ru-RU" sz="3000" dirty="0">
              <a:solidFill>
                <a:prstClr val="black"/>
              </a:solidFill>
              <a:latin typeface="Roboto Condensed"/>
            </a:endParaRPr>
          </a:p>
          <a:p>
            <a:pPr marL="685800" indent="-685800" defTabSz="1371532">
              <a:buFontTx/>
              <a:buAutoNum type="arabicParenR"/>
            </a:pPr>
            <a:r>
              <a:rPr lang="ru-RU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содействовать успешной адаптации молодых и вновь принятых специалистов к условиям осуществления трудовой деятельности; </a:t>
            </a:r>
          </a:p>
          <a:p>
            <a:pPr marL="685800" indent="-685800" defTabSz="1371532">
              <a:buFontTx/>
              <a:buAutoNum type="arabicParenR"/>
            </a:pPr>
            <a:r>
              <a:rPr lang="ru-RU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раскрытию личностного, творческого, профессионального потенциала каждого педагога, поддержать формирование и реализацию индивидуальной профессиональной траектории;</a:t>
            </a:r>
          </a:p>
          <a:p>
            <a:pPr marL="685800" indent="-685800" defTabSz="1371532">
              <a:buFontTx/>
              <a:buAutoNum type="arabicParenR"/>
            </a:pPr>
            <a:r>
              <a:rPr lang="ru-RU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оказать психолого-педагогическую помощь и поддержку молодым педагогам, создать психологически комфортную среду для развития и повышения квалификации педагогов;</a:t>
            </a:r>
          </a:p>
          <a:p>
            <a:pPr marL="685800" indent="-685800" defTabSz="1371532">
              <a:buFontTx/>
              <a:buAutoNum type="arabicParenR"/>
            </a:pPr>
            <a:r>
              <a:rPr lang="ru-RU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интерес к методике построения и организации результативного образовательного пространства;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3040" y="2294441"/>
            <a:ext cx="14977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532"/>
            <a:r>
              <a:rPr lang="ru-RU" sz="3600" b="1" cap="all" dirty="0">
                <a:solidFill>
                  <a:srgbClr val="C1272D"/>
                </a:solidFill>
                <a:latin typeface="Roboto"/>
                <a:sym typeface="Verdana"/>
              </a:rPr>
              <a:t>Задачи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47372" y="1543100"/>
            <a:ext cx="1493572" cy="152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097" y="9111625"/>
            <a:ext cx="8996854" cy="11746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71041" y="9111625"/>
            <a:ext cx="8996854" cy="117465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2113" y="142772"/>
            <a:ext cx="3187078" cy="16931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517" y="143043"/>
            <a:ext cx="1943898" cy="17023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0107" y="543181"/>
            <a:ext cx="13335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532"/>
            <a:r>
              <a:rPr lang="ru-RU" sz="3600" b="1" cap="all" dirty="0">
                <a:solidFill>
                  <a:srgbClr val="C1272D"/>
                </a:solidFill>
                <a:latin typeface="Roboto"/>
                <a:sym typeface="Verdana"/>
              </a:rPr>
              <a:t>Основные документы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148B7A-60D6-44F9-88D0-06A42AD1C7B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988" y="41567"/>
            <a:ext cx="3831796" cy="1132382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E210B2E-5126-43A3-B564-10D7A32DF69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</a:extLst>
          </a:blip>
          <a:srcRect t="29783" b="37125"/>
          <a:stretch>
            <a:fillRect/>
          </a:stretch>
        </p:blipFill>
        <p:spPr>
          <a:xfrm>
            <a:off x="14914608" y="1124153"/>
            <a:ext cx="2932556" cy="31538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55168" y="2813368"/>
            <a:ext cx="133934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532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Дорожная карта МАОУ СШ № 9.</a:t>
            </a:r>
          </a:p>
          <a:p>
            <a:pPr defTabSz="1371532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целевой модели наставничества.</a:t>
            </a:r>
          </a:p>
          <a:p>
            <a:pPr defTabSz="1371532"/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Приказы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назначении ответственных за реализацию целевой модели наставничества в МАОУ СШ № 9.</a:t>
            </a:r>
          </a:p>
          <a:p>
            <a:pPr defTabSz="1371532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«Наставничество» по модели «учитель-учитель».</a:t>
            </a:r>
          </a:p>
          <a:p>
            <a:pPr defTabSz="1371532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1 Анкета для выявления наставника.</a:t>
            </a:r>
          </a:p>
          <a:p>
            <a:pPr defTabSz="1371532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2 Анкета для выявления потребностей молодого специалиста.</a:t>
            </a:r>
          </a:p>
          <a:p>
            <a:pPr defTabSz="1371532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3 Индивидуальная карта профессионального-роста.</a:t>
            </a:r>
          </a:p>
          <a:p>
            <a:pPr defTabSz="1371532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4 Отчет наставляемого.</a:t>
            </a:r>
          </a:p>
          <a:p>
            <a:pPr defTabSz="1371532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5 Технологическая карта этапов деятельности педагогов-наставников.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77387" y="1675558"/>
            <a:ext cx="1669778" cy="169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6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097" y="9111625"/>
            <a:ext cx="8996854" cy="11746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71041" y="9111625"/>
            <a:ext cx="8996854" cy="117465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2113" y="142772"/>
            <a:ext cx="3187078" cy="16931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517" y="143043"/>
            <a:ext cx="1943898" cy="17023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23120" y="213529"/>
            <a:ext cx="14977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532"/>
            <a:r>
              <a:rPr lang="ru-RU" sz="3600" b="1" cap="all" dirty="0">
                <a:solidFill>
                  <a:srgbClr val="C1272D"/>
                </a:solidFill>
                <a:latin typeface="Roboto"/>
                <a:sym typeface="Verdana"/>
              </a:rPr>
              <a:t>Форма наставничества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148B7A-60D6-44F9-88D0-06A42AD1C7B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988" y="41567"/>
            <a:ext cx="3831796" cy="1132382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E210B2E-5126-43A3-B564-10D7A32DF69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</a:extLst>
          </a:blip>
          <a:srcRect t="29783" b="37125"/>
          <a:stretch>
            <a:fillRect/>
          </a:stretch>
        </p:blipFill>
        <p:spPr>
          <a:xfrm>
            <a:off x="14914608" y="1124153"/>
            <a:ext cx="2932556" cy="315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2383" y="1946912"/>
            <a:ext cx="10308162" cy="69004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347419" y="1835904"/>
            <a:ext cx="1499746" cy="15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6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097" y="9111625"/>
            <a:ext cx="8996854" cy="11746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71041" y="9111625"/>
            <a:ext cx="8996854" cy="117465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2113" y="142772"/>
            <a:ext cx="3187078" cy="16931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517" y="143043"/>
            <a:ext cx="1943898" cy="17023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9522" y="343006"/>
            <a:ext cx="14977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532"/>
            <a:r>
              <a:rPr lang="ru-RU" sz="3600" b="1" cap="all" dirty="0">
                <a:solidFill>
                  <a:srgbClr val="C1272D"/>
                </a:solidFill>
                <a:latin typeface="Roboto"/>
                <a:sym typeface="Verdana"/>
              </a:rPr>
              <a:t>Основной Этап реализации </a:t>
            </a:r>
          </a:p>
          <a:p>
            <a:pPr algn="ctr" defTabSz="1371532"/>
            <a:r>
              <a:rPr lang="ru-RU" sz="3600" b="1" cap="all" dirty="0">
                <a:solidFill>
                  <a:srgbClr val="C1272D"/>
                </a:solidFill>
                <a:latin typeface="Roboto"/>
                <a:sym typeface="Verdana"/>
              </a:rPr>
              <a:t>Программы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148B7A-60D6-44F9-88D0-06A42AD1C7B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988" y="41567"/>
            <a:ext cx="3831796" cy="1132382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E210B2E-5126-43A3-B564-10D7A32DF69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</a:extLst>
          </a:blip>
          <a:srcRect t="29783" b="37125"/>
          <a:stretch>
            <a:fillRect/>
          </a:stretch>
        </p:blipFill>
        <p:spPr>
          <a:xfrm>
            <a:off x="14914608" y="1124153"/>
            <a:ext cx="2932556" cy="3153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0"/>
          <a:srcRect l="13297" t="17597" r="9222" b="6090"/>
          <a:stretch/>
        </p:blipFill>
        <p:spPr>
          <a:xfrm>
            <a:off x="2749763" y="2119164"/>
            <a:ext cx="12586926" cy="69734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182113" y="1635668"/>
            <a:ext cx="1499746" cy="15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6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 - Showeet">
  <a:themeElements>
    <a:clrScheme name="УрГПУ">
      <a:dk1>
        <a:sysClr val="windowText" lastClr="000000"/>
      </a:dk1>
      <a:lt1>
        <a:sysClr val="window" lastClr="FFFFFF"/>
      </a:lt1>
      <a:dk2>
        <a:srgbClr val="203B92"/>
      </a:dk2>
      <a:lt2>
        <a:srgbClr val="EEECE1"/>
      </a:lt2>
      <a:accent1>
        <a:srgbClr val="7F7F7F"/>
      </a:accent1>
      <a:accent2>
        <a:srgbClr val="E95B47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УрГПУ">
      <a:majorFont>
        <a:latin typeface="Roboto"/>
        <a:ea typeface=""/>
        <a:cs typeface=""/>
      </a:majorFont>
      <a:minorFont>
        <a:latin typeface="Roboto Condense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681</Words>
  <Application>Microsoft Office PowerPoint</Application>
  <PresentationFormat>Произвольный</PresentationFormat>
  <Paragraphs>111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21</vt:i4>
      </vt:variant>
    </vt:vector>
  </HeadingPairs>
  <TitlesOfParts>
    <vt:vector size="35" baseType="lpstr">
      <vt:lpstr>Calibri</vt:lpstr>
      <vt:lpstr>Bebas Neue Cyrillic</vt:lpstr>
      <vt:lpstr>Calibri Light</vt:lpstr>
      <vt:lpstr>Roboto</vt:lpstr>
      <vt:lpstr>Wingdings</vt:lpstr>
      <vt:lpstr>Arial</vt:lpstr>
      <vt:lpstr>Roboto Condensed</vt:lpstr>
      <vt:lpstr>Open Sans</vt:lpstr>
      <vt:lpstr>Times New Roman</vt:lpstr>
      <vt:lpstr>Verdana</vt:lpstr>
      <vt:lpstr>Open Sans Bold</vt:lpstr>
      <vt:lpstr>Office Theme</vt:lpstr>
      <vt:lpstr>Тема Office</vt:lpstr>
      <vt:lpstr>Custom Design - Showeet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Orange Modern Travel Tour Presentation, копия, копия</dc:title>
  <cp:lastModifiedBy>Информатика</cp:lastModifiedBy>
  <cp:revision>18</cp:revision>
  <dcterms:created xsi:type="dcterms:W3CDTF">2006-08-16T00:00:00Z</dcterms:created>
  <dcterms:modified xsi:type="dcterms:W3CDTF">2023-12-28T07:08:38Z</dcterms:modified>
  <dc:identifier>DAFvhg2r4AE</dc:identifier>
</cp:coreProperties>
</file>